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57" r:id="rId2"/>
    <p:sldId id="330" r:id="rId3"/>
    <p:sldId id="300" r:id="rId4"/>
    <p:sldId id="302" r:id="rId5"/>
    <p:sldId id="322" r:id="rId6"/>
    <p:sldId id="324" r:id="rId7"/>
    <p:sldId id="323" r:id="rId8"/>
    <p:sldId id="326" r:id="rId9"/>
    <p:sldId id="303" r:id="rId10"/>
    <p:sldId id="304" r:id="rId11"/>
    <p:sldId id="305" r:id="rId12"/>
    <p:sldId id="306" r:id="rId13"/>
    <p:sldId id="307" r:id="rId14"/>
    <p:sldId id="308" r:id="rId15"/>
    <p:sldId id="309" r:id="rId16"/>
    <p:sldId id="277" r:id="rId17"/>
    <p:sldId id="328" r:id="rId18"/>
    <p:sldId id="329" r:id="rId19"/>
    <p:sldId id="313" r:id="rId20"/>
    <p:sldId id="331" r:id="rId21"/>
    <p:sldId id="274" r:id="rId22"/>
    <p:sldId id="315" r:id="rId23"/>
    <p:sldId id="317" r:id="rId24"/>
    <p:sldId id="292" r:id="rId25"/>
    <p:sldId id="312" r:id="rId26"/>
    <p:sldId id="325" r:id="rId27"/>
    <p:sldId id="321" r:id="rId28"/>
    <p:sldId id="311" r:id="rId29"/>
    <p:sldId id="296" r:id="rId30"/>
    <p:sldId id="294" r:id="rId31"/>
    <p:sldId id="293" r:id="rId32"/>
    <p:sldId id="297" r:id="rId33"/>
    <p:sldId id="319" r:id="rId34"/>
    <p:sldId id="275" r:id="rId35"/>
    <p:sldId id="276" r:id="rId36"/>
    <p:sldId id="310"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8" r:id="rId52"/>
    <p:sldId id="299" r:id="rId53"/>
    <p:sldId id="32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43DA00-A5F2-4E60-AF11-5AF817C15C99}">
          <p14:sldIdLst>
            <p14:sldId id="257"/>
            <p14:sldId id="330"/>
            <p14:sldId id="300"/>
            <p14:sldId id="302"/>
            <p14:sldId id="322"/>
            <p14:sldId id="324"/>
            <p14:sldId id="323"/>
            <p14:sldId id="326"/>
            <p14:sldId id="303"/>
            <p14:sldId id="304"/>
            <p14:sldId id="305"/>
            <p14:sldId id="306"/>
            <p14:sldId id="307"/>
            <p14:sldId id="308"/>
            <p14:sldId id="309"/>
            <p14:sldId id="277"/>
            <p14:sldId id="328"/>
            <p14:sldId id="329"/>
            <p14:sldId id="313"/>
            <p14:sldId id="331"/>
            <p14:sldId id="274"/>
            <p14:sldId id="315"/>
            <p14:sldId id="317"/>
            <p14:sldId id="292"/>
            <p14:sldId id="312"/>
            <p14:sldId id="325"/>
            <p14:sldId id="321"/>
          </p14:sldIdLst>
        </p14:section>
        <p14:section name="Templates" id="{D95AD04E-5F22-4FB7-818A-70084B26C3A9}">
          <p14:sldIdLst>
            <p14:sldId id="311"/>
            <p14:sldId id="296"/>
            <p14:sldId id="294"/>
            <p14:sldId id="293"/>
            <p14:sldId id="297"/>
            <p14:sldId id="319"/>
            <p14:sldId id="275"/>
            <p14:sldId id="276"/>
            <p14:sldId id="310"/>
            <p14:sldId id="278"/>
            <p14:sldId id="279"/>
            <p14:sldId id="280"/>
            <p14:sldId id="281"/>
            <p14:sldId id="282"/>
            <p14:sldId id="283"/>
            <p14:sldId id="284"/>
            <p14:sldId id="285"/>
            <p14:sldId id="286"/>
            <p14:sldId id="287"/>
            <p14:sldId id="288"/>
            <p14:sldId id="289"/>
            <p14:sldId id="290"/>
            <p14:sldId id="291"/>
            <p14:sldId id="298"/>
            <p14:sldId id="299"/>
            <p14:sldId id="3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72118-8E7B-410F-A3FC-5A0E3A8EEA5B}" v="1" dt="2025-06-05T14:56:28.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0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hlman, Sara" userId="fafc01d6-584e-47e9-b863-815117ff4664" providerId="ADAL" clId="{40E72118-8E7B-410F-A3FC-5A0E3A8EEA5B}"/>
    <pc:docChg chg="modSld">
      <pc:chgData name="Stahlman, Sara" userId="fafc01d6-584e-47e9-b863-815117ff4664" providerId="ADAL" clId="{40E72118-8E7B-410F-A3FC-5A0E3A8EEA5B}" dt="2025-06-05T14:56:28.991" v="7" actId="14826"/>
      <pc:docMkLst>
        <pc:docMk/>
      </pc:docMkLst>
      <pc:sldChg chg="modSp mod">
        <pc:chgData name="Stahlman, Sara" userId="fafc01d6-584e-47e9-b863-815117ff4664" providerId="ADAL" clId="{40E72118-8E7B-410F-A3FC-5A0E3A8EEA5B}" dt="2025-06-05T14:56:28.991" v="7" actId="14826"/>
        <pc:sldMkLst>
          <pc:docMk/>
          <pc:sldMk cId="1999730485" sldId="302"/>
        </pc:sldMkLst>
        <pc:spChg chg="mod">
          <ac:chgData name="Stahlman, Sara" userId="fafc01d6-584e-47e9-b863-815117ff4664" providerId="ADAL" clId="{40E72118-8E7B-410F-A3FC-5A0E3A8EEA5B}" dt="2025-06-05T13:55:34.467" v="6" actId="20577"/>
          <ac:spMkLst>
            <pc:docMk/>
            <pc:sldMk cId="1999730485" sldId="302"/>
            <ac:spMk id="8" creationId="{8536FFA8-B2DE-63D1-4995-C903C937F652}"/>
          </ac:spMkLst>
        </pc:spChg>
        <pc:picChg chg="mod">
          <ac:chgData name="Stahlman, Sara" userId="fafc01d6-584e-47e9-b863-815117ff4664" providerId="ADAL" clId="{40E72118-8E7B-410F-A3FC-5A0E3A8EEA5B}" dt="2025-06-05T14:56:28.991" v="7" actId="14826"/>
          <ac:picMkLst>
            <pc:docMk/>
            <pc:sldMk cId="1999730485" sldId="302"/>
            <ac:picMk id="6" creationId="{D3585125-D681-DEE4-EA20-A7B656C2A95D}"/>
          </ac:picMkLst>
        </pc:picChg>
      </pc:sldChg>
      <pc:sldChg chg="modSp mod">
        <pc:chgData name="Stahlman, Sara" userId="fafc01d6-584e-47e9-b863-815117ff4664" providerId="ADAL" clId="{40E72118-8E7B-410F-A3FC-5A0E3A8EEA5B}" dt="2025-06-05T13:55:28.249" v="1" actId="20577"/>
        <pc:sldMkLst>
          <pc:docMk/>
          <pc:sldMk cId="3246386511" sldId="324"/>
        </pc:sldMkLst>
        <pc:spChg chg="mod">
          <ac:chgData name="Stahlman, Sara" userId="fafc01d6-584e-47e9-b863-815117ff4664" providerId="ADAL" clId="{40E72118-8E7B-410F-A3FC-5A0E3A8EEA5B}" dt="2025-06-05T13:55:28.249" v="1" actId="20577"/>
          <ac:spMkLst>
            <pc:docMk/>
            <pc:sldMk cId="3246386511" sldId="324"/>
            <ac:spMk id="3" creationId="{0B6F59A4-4828-3BBE-68EB-0957493704BF}"/>
          </ac:spMkLst>
        </pc:spChg>
      </pc:sldChg>
    </pc:docChg>
  </pc:docChgLst>
  <pc:docChgLst>
    <pc:chgData clId="Web-{EB5D3C4F-25E8-9537-06B1-1C5AA778222E}"/>
    <pc:docChg chg="modSld">
      <pc:chgData name="" userId="" providerId="" clId="Web-{EB5D3C4F-25E8-9537-06B1-1C5AA778222E}" dt="2025-05-12T15:52:52.888" v="0"/>
      <pc:docMkLst>
        <pc:docMk/>
      </pc:docMkLst>
      <pc:sldChg chg="delSp delAnim">
        <pc:chgData name="" userId="" providerId="" clId="Web-{EB5D3C4F-25E8-9537-06B1-1C5AA778222E}" dt="2025-05-12T15:52:52.888" v="0"/>
        <pc:sldMkLst>
          <pc:docMk/>
          <pc:sldMk cId="2063370024" sldId="257"/>
        </pc:sldMkLst>
      </pc:sldChg>
    </pc:docChg>
  </pc:docChgLst>
  <pc:docChgLst>
    <pc:chgData name="Dang, Cathy Le" userId="S::catdng@ad.unc.edu::62268de6-6631-4058-87e2-56eb6e0803e6" providerId="AD" clId="Web-{047122BA-9038-736D-DCDB-F25E3FD729B4}"/>
    <pc:docChg chg="addSld delSld modSld sldOrd">
      <pc:chgData name="Dang, Cathy Le" userId="S::catdng@ad.unc.edu::62268de6-6631-4058-87e2-56eb6e0803e6" providerId="AD" clId="Web-{047122BA-9038-736D-DCDB-F25E3FD729B4}" dt="2025-04-03T13:45:01.819" v="970" actId="20577"/>
      <pc:docMkLst>
        <pc:docMk/>
      </pc:docMkLst>
      <pc:sldChg chg="modSp ord">
        <pc:chgData name="Dang, Cathy Le" userId="S::catdng@ad.unc.edu::62268de6-6631-4058-87e2-56eb6e0803e6" providerId="AD" clId="Web-{047122BA-9038-736D-DCDB-F25E3FD729B4}" dt="2025-04-03T13:45:01.819" v="970" actId="20577"/>
        <pc:sldMkLst>
          <pc:docMk/>
          <pc:sldMk cId="2835728885" sldId="274"/>
        </pc:sldMkLst>
        <pc:spChg chg="mod">
          <ac:chgData name="Dang, Cathy Le" userId="S::catdng@ad.unc.edu::62268de6-6631-4058-87e2-56eb6e0803e6" providerId="AD" clId="Web-{047122BA-9038-736D-DCDB-F25E3FD729B4}" dt="2025-04-03T13:43:44.110" v="825" actId="20577"/>
          <ac:spMkLst>
            <pc:docMk/>
            <pc:sldMk cId="2835728885" sldId="274"/>
            <ac:spMk id="2" creationId="{7C3F90A4-7407-9D43-899B-6BC9DFC8C876}"/>
          </ac:spMkLst>
        </pc:spChg>
        <pc:spChg chg="mod">
          <ac:chgData name="Dang, Cathy Le" userId="S::catdng@ad.unc.edu::62268de6-6631-4058-87e2-56eb6e0803e6" providerId="AD" clId="Web-{047122BA-9038-736D-DCDB-F25E3FD729B4}" dt="2025-04-03T13:45:01.819" v="970" actId="20577"/>
          <ac:spMkLst>
            <pc:docMk/>
            <pc:sldMk cId="2835728885" sldId="274"/>
            <ac:spMk id="3" creationId="{FF7C2FCF-DB37-CD43-A022-E77039787447}"/>
          </ac:spMkLst>
        </pc:spChg>
      </pc:sldChg>
      <pc:sldChg chg="modSp">
        <pc:chgData name="Dang, Cathy Le" userId="S::catdng@ad.unc.edu::62268de6-6631-4058-87e2-56eb6e0803e6" providerId="AD" clId="Web-{047122BA-9038-736D-DCDB-F25E3FD729B4}" dt="2025-04-03T02:19:09.616" v="76" actId="20577"/>
        <pc:sldMkLst>
          <pc:docMk/>
          <pc:sldMk cId="1999730485" sldId="302"/>
        </pc:sldMkLst>
        <pc:spChg chg="mod">
          <ac:chgData name="Dang, Cathy Le" userId="S::catdng@ad.unc.edu::62268de6-6631-4058-87e2-56eb6e0803e6" providerId="AD" clId="Web-{047122BA-9038-736D-DCDB-F25E3FD729B4}" dt="2025-04-03T02:11:15.942" v="4" actId="20577"/>
          <ac:spMkLst>
            <pc:docMk/>
            <pc:sldMk cId="1999730485" sldId="302"/>
            <ac:spMk id="3" creationId="{B696775D-8B2C-658A-1480-BCD504EC7013}"/>
          </ac:spMkLst>
        </pc:spChg>
        <pc:spChg chg="mod">
          <ac:chgData name="Dang, Cathy Le" userId="S::catdng@ad.unc.edu::62268de6-6631-4058-87e2-56eb6e0803e6" providerId="AD" clId="Web-{047122BA-9038-736D-DCDB-F25E3FD729B4}" dt="2025-04-03T02:19:09.616" v="76" actId="20577"/>
          <ac:spMkLst>
            <pc:docMk/>
            <pc:sldMk cId="1999730485" sldId="302"/>
            <ac:spMk id="8" creationId="{8536FFA8-B2DE-63D1-4995-C903C937F652}"/>
          </ac:spMkLst>
        </pc:spChg>
      </pc:sldChg>
      <pc:sldChg chg="modSp">
        <pc:chgData name="Dang, Cathy Le" userId="S::catdng@ad.unc.edu::62268de6-6631-4058-87e2-56eb6e0803e6" providerId="AD" clId="Web-{047122BA-9038-736D-DCDB-F25E3FD729B4}" dt="2025-04-03T02:19:48.524" v="86" actId="20577"/>
        <pc:sldMkLst>
          <pc:docMk/>
          <pc:sldMk cId="1309229616" sldId="303"/>
        </pc:sldMkLst>
        <pc:spChg chg="mod">
          <ac:chgData name="Dang, Cathy Le" userId="S::catdng@ad.unc.edu::62268de6-6631-4058-87e2-56eb6e0803e6" providerId="AD" clId="Web-{047122BA-9038-736D-DCDB-F25E3FD729B4}" dt="2025-04-03T02:19:48.524" v="86" actId="20577"/>
          <ac:spMkLst>
            <pc:docMk/>
            <pc:sldMk cId="1309229616" sldId="303"/>
            <ac:spMk id="3" creationId="{CA1CC968-249C-4458-AC45-D33F6BCBDD92}"/>
          </ac:spMkLst>
        </pc:spChg>
      </pc:sldChg>
      <pc:sldChg chg="addSp delSp modSp">
        <pc:chgData name="Dang, Cathy Le" userId="S::catdng@ad.unc.edu::62268de6-6631-4058-87e2-56eb6e0803e6" providerId="AD" clId="Web-{047122BA-9038-736D-DCDB-F25E3FD729B4}" dt="2025-04-03T02:31:12.534" v="283" actId="14100"/>
        <pc:sldMkLst>
          <pc:docMk/>
          <pc:sldMk cId="3491457636" sldId="304"/>
        </pc:sldMkLst>
        <pc:spChg chg="mod">
          <ac:chgData name="Dang, Cathy Le" userId="S::catdng@ad.unc.edu::62268de6-6631-4058-87e2-56eb6e0803e6" providerId="AD" clId="Web-{047122BA-9038-736D-DCDB-F25E3FD729B4}" dt="2025-04-03T02:31:12.534" v="283" actId="14100"/>
          <ac:spMkLst>
            <pc:docMk/>
            <pc:sldMk cId="3491457636" sldId="304"/>
            <ac:spMk id="3" creationId="{0FD7DF12-65F1-B3FE-7EF9-B8683E0161CE}"/>
          </ac:spMkLst>
        </pc:spChg>
        <pc:spChg chg="mod">
          <ac:chgData name="Dang, Cathy Le" userId="S::catdng@ad.unc.edu::62268de6-6631-4058-87e2-56eb6e0803e6" providerId="AD" clId="Web-{047122BA-9038-736D-DCDB-F25E3FD729B4}" dt="2025-04-03T02:20:21.291" v="142" actId="20577"/>
          <ac:spMkLst>
            <pc:docMk/>
            <pc:sldMk cId="3491457636" sldId="304"/>
            <ac:spMk id="4" creationId="{45B13754-88CC-7552-7F01-B0F9E4026F92}"/>
          </ac:spMkLst>
        </pc:spChg>
      </pc:sldChg>
      <pc:sldChg chg="modSp">
        <pc:chgData name="Dang, Cathy Le" userId="S::catdng@ad.unc.edu::62268de6-6631-4058-87e2-56eb6e0803e6" providerId="AD" clId="Web-{047122BA-9038-736D-DCDB-F25E3FD729B4}" dt="2025-04-03T02:32:31.177" v="288" actId="20577"/>
        <pc:sldMkLst>
          <pc:docMk/>
          <pc:sldMk cId="1234141701" sldId="307"/>
        </pc:sldMkLst>
        <pc:spChg chg="mod">
          <ac:chgData name="Dang, Cathy Le" userId="S::catdng@ad.unc.edu::62268de6-6631-4058-87e2-56eb6e0803e6" providerId="AD" clId="Web-{047122BA-9038-736D-DCDB-F25E3FD729B4}" dt="2025-04-03T02:32:31.177" v="288" actId="20577"/>
          <ac:spMkLst>
            <pc:docMk/>
            <pc:sldMk cId="1234141701" sldId="307"/>
            <ac:spMk id="3" creationId="{03CC8BD7-D9EC-646E-C678-F89D93D58636}"/>
          </ac:spMkLst>
        </pc:spChg>
      </pc:sldChg>
      <pc:sldChg chg="modSp del">
        <pc:chgData name="Dang, Cathy Le" userId="S::catdng@ad.unc.edu::62268de6-6631-4058-87e2-56eb6e0803e6" providerId="AD" clId="Web-{047122BA-9038-736D-DCDB-F25E3FD729B4}" dt="2025-04-03T02:34:19.369" v="414"/>
        <pc:sldMkLst>
          <pc:docMk/>
          <pc:sldMk cId="4234693856" sldId="316"/>
        </pc:sldMkLst>
      </pc:sldChg>
      <pc:sldChg chg="add del replId">
        <pc:chgData name="Dang, Cathy Le" userId="S::catdng@ad.unc.edu::62268de6-6631-4058-87e2-56eb6e0803e6" providerId="AD" clId="Web-{047122BA-9038-736D-DCDB-F25E3FD729B4}" dt="2025-04-03T02:30:16.032" v="264"/>
        <pc:sldMkLst>
          <pc:docMk/>
          <pc:sldMk cId="1682154725" sldId="317"/>
        </pc:sldMkLst>
      </pc:sldChg>
      <pc:sldChg chg="addSp delSp modSp add del ord replId">
        <pc:chgData name="Dang, Cathy Le" userId="S::catdng@ad.unc.edu::62268de6-6631-4058-87e2-56eb6e0803e6" providerId="AD" clId="Web-{047122BA-9038-736D-DCDB-F25E3FD729B4}" dt="2025-04-03T02:28:14.558" v="235"/>
        <pc:sldMkLst>
          <pc:docMk/>
          <pc:sldMk cId="2957139649" sldId="317"/>
        </pc:sldMkLst>
      </pc:sldChg>
      <pc:sldChg chg="modSp add replId">
        <pc:chgData name="Dang, Cathy Le" userId="S::catdng@ad.unc.edu::62268de6-6631-4058-87e2-56eb6e0803e6" providerId="AD" clId="Web-{047122BA-9038-736D-DCDB-F25E3FD729B4}" dt="2025-04-03T02:42:44.483" v="563" actId="20577"/>
        <pc:sldMkLst>
          <pc:docMk/>
          <pc:sldMk cId="3512744175" sldId="317"/>
        </pc:sldMkLst>
        <pc:spChg chg="mod">
          <ac:chgData name="Dang, Cathy Le" userId="S::catdng@ad.unc.edu::62268de6-6631-4058-87e2-56eb6e0803e6" providerId="AD" clId="Web-{047122BA-9038-736D-DCDB-F25E3FD729B4}" dt="2025-04-03T02:34:10.931" v="408" actId="20577"/>
          <ac:spMkLst>
            <pc:docMk/>
            <pc:sldMk cId="3512744175" sldId="317"/>
            <ac:spMk id="2" creationId="{5E045C33-535D-46D9-4C7D-F94981BE4FFA}"/>
          </ac:spMkLst>
        </pc:spChg>
        <pc:spChg chg="mod">
          <ac:chgData name="Dang, Cathy Le" userId="S::catdng@ad.unc.edu::62268de6-6631-4058-87e2-56eb6e0803e6" providerId="AD" clId="Web-{047122BA-9038-736D-DCDB-F25E3FD729B4}" dt="2025-04-03T02:42:44.483" v="563" actId="20577"/>
          <ac:spMkLst>
            <pc:docMk/>
            <pc:sldMk cId="3512744175" sldId="317"/>
            <ac:spMk id="3" creationId="{5E1C01B0-7685-D4E5-D283-507ADD8387AD}"/>
          </ac:spMkLst>
        </pc:spChg>
        <pc:spChg chg="mod">
          <ac:chgData name="Dang, Cathy Le" userId="S::catdng@ad.unc.edu::62268de6-6631-4058-87e2-56eb6e0803e6" providerId="AD" clId="Web-{047122BA-9038-736D-DCDB-F25E3FD729B4}" dt="2025-04-03T02:42:44.421" v="561" actId="20577"/>
          <ac:spMkLst>
            <pc:docMk/>
            <pc:sldMk cId="3512744175" sldId="317"/>
            <ac:spMk id="4" creationId="{9A8E0CA8-10C4-2147-6D53-A6A91DF43887}"/>
          </ac:spMkLst>
        </pc:spChg>
        <pc:spChg chg="mod">
          <ac:chgData name="Dang, Cathy Le" userId="S::catdng@ad.unc.edu::62268de6-6631-4058-87e2-56eb6e0803e6" providerId="AD" clId="Web-{047122BA-9038-736D-DCDB-F25E3FD729B4}" dt="2025-04-03T02:34:16.416" v="413" actId="20577"/>
          <ac:spMkLst>
            <pc:docMk/>
            <pc:sldMk cId="3512744175" sldId="317"/>
            <ac:spMk id="5" creationId="{CB10460C-D0D2-7B05-A5F6-01F160BC8A63}"/>
          </ac:spMkLst>
        </pc:spChg>
      </pc:sldChg>
      <pc:sldChg chg="modSp add del ord replId">
        <pc:chgData name="Dang, Cathy Le" userId="S::catdng@ad.unc.edu::62268de6-6631-4058-87e2-56eb6e0803e6" providerId="AD" clId="Web-{047122BA-9038-736D-DCDB-F25E3FD729B4}" dt="2025-04-03T13:37:11.971" v="575"/>
        <pc:sldMkLst>
          <pc:docMk/>
          <pc:sldMk cId="1954731917" sldId="318"/>
        </pc:sldMkLst>
      </pc:sldChg>
      <pc:sldChg chg="addSp modSp add ord replId">
        <pc:chgData name="Dang, Cathy Le" userId="S::catdng@ad.unc.edu::62268de6-6631-4058-87e2-56eb6e0803e6" providerId="AD" clId="Web-{047122BA-9038-736D-DCDB-F25E3FD729B4}" dt="2025-04-03T13:43:00.325" v="801" actId="1076"/>
        <pc:sldMkLst>
          <pc:docMk/>
          <pc:sldMk cId="4180351255" sldId="318"/>
        </pc:sldMkLst>
      </pc:sldChg>
      <pc:sldChg chg="add replId">
        <pc:chgData name="Dang, Cathy Le" userId="S::catdng@ad.unc.edu::62268de6-6631-4058-87e2-56eb6e0803e6" providerId="AD" clId="Web-{047122BA-9038-736D-DCDB-F25E3FD729B4}" dt="2025-04-03T13:43:16.967" v="802"/>
        <pc:sldMkLst>
          <pc:docMk/>
          <pc:sldMk cId="1505345274" sldId="319"/>
        </pc:sldMkLst>
      </pc:sldChg>
    </pc:docChg>
  </pc:docChgLst>
  <pc:docChgLst>
    <pc:chgData name="Stahlman, Sara" userId="fafc01d6-584e-47e9-b863-815117ff4664" providerId="ADAL" clId="{D0B8AA5F-700D-4CD6-B71C-5BC2ED765129}"/>
    <pc:docChg chg="custSel modSld">
      <pc:chgData name="Stahlman, Sara" userId="fafc01d6-584e-47e9-b863-815117ff4664" providerId="ADAL" clId="{D0B8AA5F-700D-4CD6-B71C-5BC2ED765129}" dt="2025-05-12T15:25:00.801" v="2191"/>
      <pc:docMkLst>
        <pc:docMk/>
      </pc:docMkLst>
      <pc:sldChg chg="addSp delSp modSp mod modTransition modAnim modNotesTx">
        <pc:chgData name="Stahlman, Sara" userId="fafc01d6-584e-47e9-b863-815117ff4664" providerId="ADAL" clId="{D0B8AA5F-700D-4CD6-B71C-5BC2ED765129}" dt="2025-05-12T15:07:46.193" v="1002" actId="6549"/>
        <pc:sldMkLst>
          <pc:docMk/>
          <pc:sldMk cId="2063370024" sldId="257"/>
        </pc:sldMkLst>
      </pc:sldChg>
      <pc:sldChg chg="addSp modSp">
        <pc:chgData name="Stahlman, Sara" userId="fafc01d6-584e-47e9-b863-815117ff4664" providerId="ADAL" clId="{D0B8AA5F-700D-4CD6-B71C-5BC2ED765129}" dt="2025-05-12T15:22:13.820" v="2187"/>
        <pc:sldMkLst>
          <pc:docMk/>
          <pc:sldMk cId="2835728885" sldId="274"/>
        </pc:sldMkLst>
      </pc:sldChg>
      <pc:sldChg chg="addSp modSp mod">
        <pc:chgData name="Stahlman, Sara" userId="fafc01d6-584e-47e9-b863-815117ff4664" providerId="ADAL" clId="{D0B8AA5F-700D-4CD6-B71C-5BC2ED765129}" dt="2025-05-12T15:16:39.675" v="2023" actId="14100"/>
        <pc:sldMkLst>
          <pc:docMk/>
          <pc:sldMk cId="1621981848" sldId="277"/>
        </pc:sldMkLst>
        <pc:picChg chg="mod modCrop">
          <ac:chgData name="Stahlman, Sara" userId="fafc01d6-584e-47e9-b863-815117ff4664" providerId="ADAL" clId="{D0B8AA5F-700D-4CD6-B71C-5BC2ED765129}" dt="2025-05-12T15:16:39.675" v="2023" actId="14100"/>
          <ac:picMkLst>
            <pc:docMk/>
            <pc:sldMk cId="1621981848" sldId="277"/>
            <ac:picMk id="8" creationId="{8FE40F08-7A64-B64F-B459-8E472D44BB83}"/>
          </ac:picMkLst>
        </pc:picChg>
      </pc:sldChg>
      <pc:sldChg chg="addSp modSp">
        <pc:chgData name="Stahlman, Sara" userId="fafc01d6-584e-47e9-b863-815117ff4664" providerId="ADAL" clId="{D0B8AA5F-700D-4CD6-B71C-5BC2ED765129}" dt="2025-05-12T14:49:42.200" v="762"/>
        <pc:sldMkLst>
          <pc:docMk/>
          <pc:sldMk cId="968114299" sldId="292"/>
        </pc:sldMkLst>
      </pc:sldChg>
      <pc:sldChg chg="addSp modSp modNotesTx">
        <pc:chgData name="Stahlman, Sara" userId="fafc01d6-584e-47e9-b863-815117ff4664" providerId="ADAL" clId="{D0B8AA5F-700D-4CD6-B71C-5BC2ED765129}" dt="2025-05-12T15:08:02.244" v="1016" actId="20577"/>
        <pc:sldMkLst>
          <pc:docMk/>
          <pc:sldMk cId="1311739693" sldId="300"/>
        </pc:sldMkLst>
      </pc:sldChg>
      <pc:sldChg chg="addSp modSp modNotesTx">
        <pc:chgData name="Stahlman, Sara" userId="fafc01d6-584e-47e9-b863-815117ff4664" providerId="ADAL" clId="{D0B8AA5F-700D-4CD6-B71C-5BC2ED765129}" dt="2025-05-12T15:08:23.171" v="1044" actId="6549"/>
        <pc:sldMkLst>
          <pc:docMk/>
          <pc:sldMk cId="1999730485" sldId="302"/>
        </pc:sldMkLst>
      </pc:sldChg>
      <pc:sldChg chg="addSp modSp">
        <pc:chgData name="Stahlman, Sara" userId="fafc01d6-584e-47e9-b863-815117ff4664" providerId="ADAL" clId="{D0B8AA5F-700D-4CD6-B71C-5BC2ED765129}" dt="2025-05-12T14:35:21.525" v="617"/>
        <pc:sldMkLst>
          <pc:docMk/>
          <pc:sldMk cId="1309229616" sldId="303"/>
        </pc:sldMkLst>
      </pc:sldChg>
      <pc:sldChg chg="addSp modSp mod modNotesTx">
        <pc:chgData name="Stahlman, Sara" userId="fafc01d6-584e-47e9-b863-815117ff4664" providerId="ADAL" clId="{D0B8AA5F-700D-4CD6-B71C-5BC2ED765129}" dt="2025-05-12T15:12:08.837" v="1687" actId="20577"/>
        <pc:sldMkLst>
          <pc:docMk/>
          <pc:sldMk cId="3491457636" sldId="304"/>
        </pc:sldMkLst>
        <pc:spChg chg="mod">
          <ac:chgData name="Stahlman, Sara" userId="fafc01d6-584e-47e9-b863-815117ff4664" providerId="ADAL" clId="{D0B8AA5F-700D-4CD6-B71C-5BC2ED765129}" dt="2025-05-12T15:11:47.816" v="1630" actId="20577"/>
          <ac:spMkLst>
            <pc:docMk/>
            <pc:sldMk cId="3491457636" sldId="304"/>
            <ac:spMk id="3" creationId="{0FD7DF12-65F1-B3FE-7EF9-B8683E0161CE}"/>
          </ac:spMkLst>
        </pc:spChg>
      </pc:sldChg>
      <pc:sldChg chg="addSp delSp modSp mod modTransition modAnim modNotesTx">
        <pc:chgData name="Stahlman, Sara" userId="fafc01d6-584e-47e9-b863-815117ff4664" providerId="ADAL" clId="{D0B8AA5F-700D-4CD6-B71C-5BC2ED765129}" dt="2025-05-12T15:14:07.638" v="1912" actId="20577"/>
        <pc:sldMkLst>
          <pc:docMk/>
          <pc:sldMk cId="3824879123" sldId="305"/>
        </pc:sldMkLst>
        <pc:spChg chg="mod">
          <ac:chgData name="Stahlman, Sara" userId="fafc01d6-584e-47e9-b863-815117ff4664" providerId="ADAL" clId="{D0B8AA5F-700D-4CD6-B71C-5BC2ED765129}" dt="2025-05-12T15:12:50.983" v="1744" actId="20577"/>
          <ac:spMkLst>
            <pc:docMk/>
            <pc:sldMk cId="3824879123" sldId="305"/>
            <ac:spMk id="3" creationId="{29CBD2B4-3C5A-0B11-164B-C80C93DCDD13}"/>
          </ac:spMkLst>
        </pc:spChg>
      </pc:sldChg>
      <pc:sldChg chg="addSp modSp modNotesTx">
        <pc:chgData name="Stahlman, Sara" userId="fafc01d6-584e-47e9-b863-815117ff4664" providerId="ADAL" clId="{D0B8AA5F-700D-4CD6-B71C-5BC2ED765129}" dt="2025-05-12T15:14:22.096" v="1948" actId="20577"/>
        <pc:sldMkLst>
          <pc:docMk/>
          <pc:sldMk cId="269858607" sldId="306"/>
        </pc:sldMkLst>
      </pc:sldChg>
      <pc:sldChg chg="addSp modSp modNotesTx">
        <pc:chgData name="Stahlman, Sara" userId="fafc01d6-584e-47e9-b863-815117ff4664" providerId="ADAL" clId="{D0B8AA5F-700D-4CD6-B71C-5BC2ED765129}" dt="2025-05-12T15:15:06.683" v="2017" actId="20577"/>
        <pc:sldMkLst>
          <pc:docMk/>
          <pc:sldMk cId="1234141701" sldId="307"/>
        </pc:sldMkLst>
      </pc:sldChg>
      <pc:sldChg chg="addSp modSp modNotesTx">
        <pc:chgData name="Stahlman, Sara" userId="fafc01d6-584e-47e9-b863-815117ff4664" providerId="ADAL" clId="{D0B8AA5F-700D-4CD6-B71C-5BC2ED765129}" dt="2025-05-12T15:15:11.644" v="2018" actId="20577"/>
        <pc:sldMkLst>
          <pc:docMk/>
          <pc:sldMk cId="2058862134" sldId="308"/>
        </pc:sldMkLst>
      </pc:sldChg>
      <pc:sldChg chg="addSp modSp">
        <pc:chgData name="Stahlman, Sara" userId="fafc01d6-584e-47e9-b863-815117ff4664" providerId="ADAL" clId="{D0B8AA5F-700D-4CD6-B71C-5BC2ED765129}" dt="2025-05-12T14:44:22.744" v="755"/>
        <pc:sldMkLst>
          <pc:docMk/>
          <pc:sldMk cId="2330767995" sldId="309"/>
        </pc:sldMkLst>
      </pc:sldChg>
      <pc:sldChg chg="addSp modSp">
        <pc:chgData name="Stahlman, Sara" userId="fafc01d6-584e-47e9-b863-815117ff4664" providerId="ADAL" clId="{D0B8AA5F-700D-4CD6-B71C-5BC2ED765129}" dt="2025-05-12T14:51:18.562" v="763"/>
        <pc:sldMkLst>
          <pc:docMk/>
          <pc:sldMk cId="655331351" sldId="312"/>
        </pc:sldMkLst>
      </pc:sldChg>
      <pc:sldChg chg="addSp modSp modNotesTx">
        <pc:chgData name="Stahlman, Sara" userId="fafc01d6-584e-47e9-b863-815117ff4664" providerId="ADAL" clId="{D0B8AA5F-700D-4CD6-B71C-5BC2ED765129}" dt="2025-05-12T15:17:50.986" v="2176" actId="20577"/>
        <pc:sldMkLst>
          <pc:docMk/>
          <pc:sldMk cId="3181345492" sldId="313"/>
        </pc:sldMkLst>
      </pc:sldChg>
      <pc:sldChg chg="addSp delSp modSp mod modTransition modAnim">
        <pc:chgData name="Stahlman, Sara" userId="fafc01d6-584e-47e9-b863-815117ff4664" providerId="ADAL" clId="{D0B8AA5F-700D-4CD6-B71C-5BC2ED765129}" dt="2025-05-12T15:25:00.801" v="2191"/>
        <pc:sldMkLst>
          <pc:docMk/>
          <pc:sldMk cId="591970162" sldId="315"/>
        </pc:sldMkLst>
      </pc:sldChg>
      <pc:sldChg chg="addSp modSp">
        <pc:chgData name="Stahlman, Sara" userId="fafc01d6-584e-47e9-b863-815117ff4664" providerId="ADAL" clId="{D0B8AA5F-700D-4CD6-B71C-5BC2ED765129}" dt="2025-05-12T14:49:07.725" v="761"/>
        <pc:sldMkLst>
          <pc:docMk/>
          <pc:sldMk cId="3512744175" sldId="317"/>
        </pc:sldMkLst>
      </pc:sldChg>
      <pc:sldChg chg="addSp modSp modNotesTx">
        <pc:chgData name="Stahlman, Sara" userId="fafc01d6-584e-47e9-b863-815117ff4664" providerId="ADAL" clId="{D0B8AA5F-700D-4CD6-B71C-5BC2ED765129}" dt="2025-05-12T15:08:52.840" v="1136" actId="6549"/>
        <pc:sldMkLst>
          <pc:docMk/>
          <pc:sldMk cId="3356002241" sldId="322"/>
        </pc:sldMkLst>
      </pc:sldChg>
      <pc:sldChg chg="addSp modSp modNotesTx">
        <pc:chgData name="Stahlman, Sara" userId="fafc01d6-584e-47e9-b863-815117ff4664" providerId="ADAL" clId="{D0B8AA5F-700D-4CD6-B71C-5BC2ED765129}" dt="2025-05-12T15:10:20.886" v="1331" actId="20577"/>
        <pc:sldMkLst>
          <pc:docMk/>
          <pc:sldMk cId="2681595194" sldId="323"/>
        </pc:sldMkLst>
      </pc:sldChg>
      <pc:sldChg chg="addSp modSp">
        <pc:chgData name="Stahlman, Sara" userId="fafc01d6-584e-47e9-b863-815117ff4664" providerId="ADAL" clId="{D0B8AA5F-700D-4CD6-B71C-5BC2ED765129}" dt="2025-05-12T14:29:23.765" v="611"/>
        <pc:sldMkLst>
          <pc:docMk/>
          <pc:sldMk cId="3246386511" sldId="324"/>
        </pc:sldMkLst>
      </pc:sldChg>
      <pc:sldChg chg="addSp delSp modSp mod modTransition modAnim modNotesTx">
        <pc:chgData name="Stahlman, Sara" userId="fafc01d6-584e-47e9-b863-815117ff4664" providerId="ADAL" clId="{D0B8AA5F-700D-4CD6-B71C-5BC2ED765129}" dt="2025-05-12T14:54:19.270" v="964"/>
        <pc:sldMkLst>
          <pc:docMk/>
          <pc:sldMk cId="1964039283" sldId="325"/>
        </pc:sldMkLst>
      </pc:sldChg>
      <pc:sldChg chg="addSp delSp modSp mod modTransition modAnim modNotesTx">
        <pc:chgData name="Stahlman, Sara" userId="fafc01d6-584e-47e9-b863-815117ff4664" providerId="ADAL" clId="{D0B8AA5F-700D-4CD6-B71C-5BC2ED765129}" dt="2025-05-12T15:11:28.785" v="1617" actId="20577"/>
        <pc:sldMkLst>
          <pc:docMk/>
          <pc:sldMk cId="1505337904" sldId="326"/>
        </pc:sldMkLst>
      </pc:sldChg>
      <pc:sldChg chg="addSp modSp modNotesTx">
        <pc:chgData name="Stahlman, Sara" userId="fafc01d6-584e-47e9-b863-815117ff4664" providerId="ADAL" clId="{D0B8AA5F-700D-4CD6-B71C-5BC2ED765129}" dt="2025-05-12T15:17:05.847" v="2063" actId="20577"/>
        <pc:sldMkLst>
          <pc:docMk/>
          <pc:sldMk cId="3619819614" sldId="328"/>
        </pc:sldMkLst>
      </pc:sldChg>
      <pc:sldChg chg="addSp modSp modNotesTx">
        <pc:chgData name="Stahlman, Sara" userId="fafc01d6-584e-47e9-b863-815117ff4664" providerId="ADAL" clId="{D0B8AA5F-700D-4CD6-B71C-5BC2ED765129}" dt="2025-05-12T15:17:43.342" v="2162" actId="20577"/>
        <pc:sldMkLst>
          <pc:docMk/>
          <pc:sldMk cId="1901879492" sldId="329"/>
        </pc:sldMkLst>
      </pc:sldChg>
      <pc:sldChg chg="addSp delSp modSp mod modTransition modAnim modNotesTx">
        <pc:chgData name="Stahlman, Sara" userId="fafc01d6-584e-47e9-b863-815117ff4664" providerId="ADAL" clId="{D0B8AA5F-700D-4CD6-B71C-5BC2ED765129}" dt="2025-05-12T14:23:35.856" v="607"/>
        <pc:sldMkLst>
          <pc:docMk/>
          <pc:sldMk cId="3372802160" sldId="330"/>
        </pc:sldMkLst>
      </pc:sldChg>
      <pc:sldChg chg="addSp delSp modSp mod modTransition modAnim modNotesTx">
        <pc:chgData name="Stahlman, Sara" userId="fafc01d6-584e-47e9-b863-815117ff4664" providerId="ADAL" clId="{D0B8AA5F-700D-4CD6-B71C-5BC2ED765129}" dt="2025-05-12T15:21:28.855" v="2186"/>
        <pc:sldMkLst>
          <pc:docMk/>
          <pc:sldMk cId="52757475" sldId="331"/>
        </pc:sldMkLst>
      </pc:sldChg>
    </pc:docChg>
  </pc:docChgLst>
  <pc:docChgLst>
    <pc:chgData name="Stahlman, Sara" userId="S::stahlman@ad.unc.edu::fafc01d6-584e-47e9-b863-815117ff4664" providerId="AD" clId="Web-{EB5D3C4F-25E8-9537-06B1-1C5AA778222E}"/>
    <pc:docChg chg="modSld">
      <pc:chgData name="Stahlman, Sara" userId="S::stahlman@ad.unc.edu::fafc01d6-584e-47e9-b863-815117ff4664" providerId="AD" clId="Web-{EB5D3C4F-25E8-9537-06B1-1C5AA778222E}" dt="2025-05-12T15:56:13.689" v="146"/>
      <pc:docMkLst>
        <pc:docMk/>
      </pc:docMkLst>
      <pc:sldChg chg="delSp delAnim">
        <pc:chgData name="Stahlman, Sara" userId="S::stahlman@ad.unc.edu::fafc01d6-584e-47e9-b863-815117ff4664" providerId="AD" clId="Web-{EB5D3C4F-25E8-9537-06B1-1C5AA778222E}" dt="2025-05-12T15:55:56.580" v="141"/>
        <pc:sldMkLst>
          <pc:docMk/>
          <pc:sldMk cId="2835728885" sldId="274"/>
        </pc:sldMkLst>
      </pc:sldChg>
      <pc:sldChg chg="delSp delAnim">
        <pc:chgData name="Stahlman, Sara" userId="S::stahlman@ad.unc.edu::fafc01d6-584e-47e9-b863-815117ff4664" providerId="AD" clId="Web-{EB5D3C4F-25E8-9537-06B1-1C5AA778222E}" dt="2025-05-12T15:55:39.017" v="136"/>
        <pc:sldMkLst>
          <pc:docMk/>
          <pc:sldMk cId="1621981848" sldId="277"/>
        </pc:sldMkLst>
      </pc:sldChg>
      <pc:sldChg chg="delSp delAnim">
        <pc:chgData name="Stahlman, Sara" userId="S::stahlman@ad.unc.edu::fafc01d6-584e-47e9-b863-815117ff4664" providerId="AD" clId="Web-{EB5D3C4F-25E8-9537-06B1-1C5AA778222E}" dt="2025-05-12T15:56:05.986" v="144"/>
        <pc:sldMkLst>
          <pc:docMk/>
          <pc:sldMk cId="968114299" sldId="292"/>
        </pc:sldMkLst>
      </pc:sldChg>
      <pc:sldChg chg="delSp delAnim">
        <pc:chgData name="Stahlman, Sara" userId="S::stahlman@ad.unc.edu::fafc01d6-584e-47e9-b863-815117ff4664" providerId="AD" clId="Web-{EB5D3C4F-25E8-9537-06B1-1C5AA778222E}" dt="2025-05-12T15:53:00.435" v="1"/>
        <pc:sldMkLst>
          <pc:docMk/>
          <pc:sldMk cId="1311739693" sldId="300"/>
        </pc:sldMkLst>
      </pc:sldChg>
      <pc:sldChg chg="delSp delAnim">
        <pc:chgData name="Stahlman, Sara" userId="S::stahlman@ad.unc.edu::fafc01d6-584e-47e9-b863-815117ff4664" providerId="AD" clId="Web-{EB5D3C4F-25E8-9537-06B1-1C5AA778222E}" dt="2025-05-12T15:53:04.154" v="2"/>
        <pc:sldMkLst>
          <pc:docMk/>
          <pc:sldMk cId="1999730485" sldId="302"/>
        </pc:sldMkLst>
      </pc:sldChg>
      <pc:sldChg chg="delSp delAnim">
        <pc:chgData name="Stahlman, Sara" userId="S::stahlman@ad.unc.edu::fafc01d6-584e-47e9-b863-815117ff4664" providerId="AD" clId="Web-{EB5D3C4F-25E8-9537-06B1-1C5AA778222E}" dt="2025-05-12T15:53:23.092" v="7"/>
        <pc:sldMkLst>
          <pc:docMk/>
          <pc:sldMk cId="1309229616" sldId="303"/>
        </pc:sldMkLst>
      </pc:sldChg>
      <pc:sldChg chg="delSp delAnim modNotes">
        <pc:chgData name="Stahlman, Sara" userId="S::stahlman@ad.unc.edu::fafc01d6-584e-47e9-b863-815117ff4664" providerId="AD" clId="Web-{EB5D3C4F-25E8-9537-06B1-1C5AA778222E}" dt="2025-05-12T15:54:41.531" v="134"/>
        <pc:sldMkLst>
          <pc:docMk/>
          <pc:sldMk cId="3491457636" sldId="304"/>
        </pc:sldMkLst>
      </pc:sldChg>
      <pc:sldChg chg="delSp delAnim">
        <pc:chgData name="Stahlman, Sara" userId="S::stahlman@ad.unc.edu::fafc01d6-584e-47e9-b863-815117ff4664" providerId="AD" clId="Web-{EB5D3C4F-25E8-9537-06B1-1C5AA778222E}" dt="2025-05-12T15:53:32.607" v="9"/>
        <pc:sldMkLst>
          <pc:docMk/>
          <pc:sldMk cId="3824879123" sldId="305"/>
        </pc:sldMkLst>
      </pc:sldChg>
      <pc:sldChg chg="delSp delAnim">
        <pc:chgData name="Stahlman, Sara" userId="S::stahlman@ad.unc.edu::fafc01d6-584e-47e9-b863-815117ff4664" providerId="AD" clId="Web-{EB5D3C4F-25E8-9537-06B1-1C5AA778222E}" dt="2025-05-12T15:53:35.545" v="10"/>
        <pc:sldMkLst>
          <pc:docMk/>
          <pc:sldMk cId="269858607" sldId="306"/>
        </pc:sldMkLst>
      </pc:sldChg>
      <pc:sldChg chg="delSp delAnim">
        <pc:chgData name="Stahlman, Sara" userId="S::stahlman@ad.unc.edu::fafc01d6-584e-47e9-b863-815117ff4664" providerId="AD" clId="Web-{EB5D3C4F-25E8-9537-06B1-1C5AA778222E}" dt="2025-05-12T15:53:38.561" v="11"/>
        <pc:sldMkLst>
          <pc:docMk/>
          <pc:sldMk cId="1234141701" sldId="307"/>
        </pc:sldMkLst>
      </pc:sldChg>
      <pc:sldChg chg="delSp delAnim">
        <pc:chgData name="Stahlman, Sara" userId="S::stahlman@ad.unc.edu::fafc01d6-584e-47e9-b863-815117ff4664" providerId="AD" clId="Web-{EB5D3C4F-25E8-9537-06B1-1C5AA778222E}" dt="2025-05-12T15:53:42.811" v="12"/>
        <pc:sldMkLst>
          <pc:docMk/>
          <pc:sldMk cId="2058862134" sldId="308"/>
        </pc:sldMkLst>
      </pc:sldChg>
      <pc:sldChg chg="delSp delAnim">
        <pc:chgData name="Stahlman, Sara" userId="S::stahlman@ad.unc.edu::fafc01d6-584e-47e9-b863-815117ff4664" providerId="AD" clId="Web-{EB5D3C4F-25E8-9537-06B1-1C5AA778222E}" dt="2025-05-12T15:55:35.407" v="135"/>
        <pc:sldMkLst>
          <pc:docMk/>
          <pc:sldMk cId="2330767995" sldId="309"/>
        </pc:sldMkLst>
      </pc:sldChg>
      <pc:sldChg chg="delSp delAnim">
        <pc:chgData name="Stahlman, Sara" userId="S::stahlman@ad.unc.edu::fafc01d6-584e-47e9-b863-815117ff4664" providerId="AD" clId="Web-{EB5D3C4F-25E8-9537-06B1-1C5AA778222E}" dt="2025-05-12T15:56:10.893" v="145"/>
        <pc:sldMkLst>
          <pc:docMk/>
          <pc:sldMk cId="655331351" sldId="312"/>
        </pc:sldMkLst>
      </pc:sldChg>
      <pc:sldChg chg="delSp delAnim">
        <pc:chgData name="Stahlman, Sara" userId="S::stahlman@ad.unc.edu::fafc01d6-584e-47e9-b863-815117ff4664" providerId="AD" clId="Web-{EB5D3C4F-25E8-9537-06B1-1C5AA778222E}" dt="2025-05-12T15:55:49.408" v="139"/>
        <pc:sldMkLst>
          <pc:docMk/>
          <pc:sldMk cId="3181345492" sldId="313"/>
        </pc:sldMkLst>
      </pc:sldChg>
      <pc:sldChg chg="delSp delAnim">
        <pc:chgData name="Stahlman, Sara" userId="S::stahlman@ad.unc.edu::fafc01d6-584e-47e9-b863-815117ff4664" providerId="AD" clId="Web-{EB5D3C4F-25E8-9537-06B1-1C5AA778222E}" dt="2025-05-12T15:55:59.502" v="142"/>
        <pc:sldMkLst>
          <pc:docMk/>
          <pc:sldMk cId="591970162" sldId="315"/>
        </pc:sldMkLst>
      </pc:sldChg>
      <pc:sldChg chg="delSp delAnim">
        <pc:chgData name="Stahlman, Sara" userId="S::stahlman@ad.unc.edu::fafc01d6-584e-47e9-b863-815117ff4664" providerId="AD" clId="Web-{EB5D3C4F-25E8-9537-06B1-1C5AA778222E}" dt="2025-05-12T15:56:02.361" v="143"/>
        <pc:sldMkLst>
          <pc:docMk/>
          <pc:sldMk cId="3512744175" sldId="317"/>
        </pc:sldMkLst>
      </pc:sldChg>
      <pc:sldChg chg="delSp delAnim">
        <pc:chgData name="Stahlman, Sara" userId="S::stahlman@ad.unc.edu::fafc01d6-584e-47e9-b863-815117ff4664" providerId="AD" clId="Web-{EB5D3C4F-25E8-9537-06B1-1C5AA778222E}" dt="2025-05-12T15:53:08.091" v="3"/>
        <pc:sldMkLst>
          <pc:docMk/>
          <pc:sldMk cId="3356002241" sldId="322"/>
        </pc:sldMkLst>
      </pc:sldChg>
      <pc:sldChg chg="delSp delAnim">
        <pc:chgData name="Stahlman, Sara" userId="S::stahlman@ad.unc.edu::fafc01d6-584e-47e9-b863-815117ff4664" providerId="AD" clId="Web-{EB5D3C4F-25E8-9537-06B1-1C5AA778222E}" dt="2025-05-12T15:53:15.185" v="5"/>
        <pc:sldMkLst>
          <pc:docMk/>
          <pc:sldMk cId="2681595194" sldId="323"/>
        </pc:sldMkLst>
      </pc:sldChg>
      <pc:sldChg chg="delSp delAnim">
        <pc:chgData name="Stahlman, Sara" userId="S::stahlman@ad.unc.edu::fafc01d6-584e-47e9-b863-815117ff4664" providerId="AD" clId="Web-{EB5D3C4F-25E8-9537-06B1-1C5AA778222E}" dt="2025-05-12T15:53:12.138" v="4"/>
        <pc:sldMkLst>
          <pc:docMk/>
          <pc:sldMk cId="3246386511" sldId="324"/>
        </pc:sldMkLst>
      </pc:sldChg>
      <pc:sldChg chg="delSp delAnim">
        <pc:chgData name="Stahlman, Sara" userId="S::stahlman@ad.unc.edu::fafc01d6-584e-47e9-b863-815117ff4664" providerId="AD" clId="Web-{EB5D3C4F-25E8-9537-06B1-1C5AA778222E}" dt="2025-05-12T15:56:13.689" v="146"/>
        <pc:sldMkLst>
          <pc:docMk/>
          <pc:sldMk cId="1964039283" sldId="325"/>
        </pc:sldMkLst>
      </pc:sldChg>
      <pc:sldChg chg="delSp delAnim">
        <pc:chgData name="Stahlman, Sara" userId="S::stahlman@ad.unc.edu::fafc01d6-584e-47e9-b863-815117ff4664" providerId="AD" clId="Web-{EB5D3C4F-25E8-9537-06B1-1C5AA778222E}" dt="2025-05-12T15:53:19.717" v="6"/>
        <pc:sldMkLst>
          <pc:docMk/>
          <pc:sldMk cId="1505337904" sldId="326"/>
        </pc:sldMkLst>
      </pc:sldChg>
      <pc:sldChg chg="delSp delAnim">
        <pc:chgData name="Stahlman, Sara" userId="S::stahlman@ad.unc.edu::fafc01d6-584e-47e9-b863-815117ff4664" providerId="AD" clId="Web-{EB5D3C4F-25E8-9537-06B1-1C5AA778222E}" dt="2025-05-12T15:55:42.736" v="137"/>
        <pc:sldMkLst>
          <pc:docMk/>
          <pc:sldMk cId="3619819614" sldId="328"/>
        </pc:sldMkLst>
      </pc:sldChg>
      <pc:sldChg chg="delSp delAnim">
        <pc:chgData name="Stahlman, Sara" userId="S::stahlman@ad.unc.edu::fafc01d6-584e-47e9-b863-815117ff4664" providerId="AD" clId="Web-{EB5D3C4F-25E8-9537-06B1-1C5AA778222E}" dt="2025-05-12T15:55:46.033" v="138"/>
        <pc:sldMkLst>
          <pc:docMk/>
          <pc:sldMk cId="1901879492" sldId="329"/>
        </pc:sldMkLst>
      </pc:sldChg>
      <pc:sldChg chg="delSp delAnim">
        <pc:chgData name="Stahlman, Sara" userId="S::stahlman@ad.unc.edu::fafc01d6-584e-47e9-b863-815117ff4664" providerId="AD" clId="Web-{EB5D3C4F-25E8-9537-06B1-1C5AA778222E}" dt="2025-05-12T15:52:55.497" v="0"/>
        <pc:sldMkLst>
          <pc:docMk/>
          <pc:sldMk cId="3372802160" sldId="330"/>
        </pc:sldMkLst>
      </pc:sldChg>
      <pc:sldChg chg="delSp delAnim">
        <pc:chgData name="Stahlman, Sara" userId="S::stahlman@ad.unc.edu::fafc01d6-584e-47e9-b863-815117ff4664" providerId="AD" clId="Web-{EB5D3C4F-25E8-9537-06B1-1C5AA778222E}" dt="2025-05-12T15:55:52.642" v="140"/>
        <pc:sldMkLst>
          <pc:docMk/>
          <pc:sldMk cId="52757475" sldId="331"/>
        </pc:sldMkLst>
      </pc:sldChg>
    </pc:docChg>
  </pc:docChgLst>
  <pc:docChgLst>
    <pc:chgData name="Stahlman, Sara" userId="S::stahlman@ad.unc.edu::fafc01d6-584e-47e9-b863-815117ff4664" providerId="AD" clId="Web-{5823DF2C-674D-B4A2-D544-9CB9F30B1809}"/>
    <pc:docChg chg="addSld delSld modSld sldOrd modSection">
      <pc:chgData name="Stahlman, Sara" userId="S::stahlman@ad.unc.edu::fafc01d6-584e-47e9-b863-815117ff4664" providerId="AD" clId="Web-{5823DF2C-674D-B4A2-D544-9CB9F30B1809}" dt="2025-04-03T18:24:58.599" v="447"/>
      <pc:docMkLst>
        <pc:docMk/>
      </pc:docMkLst>
      <pc:sldChg chg="modNotes">
        <pc:chgData name="Stahlman, Sara" userId="S::stahlman@ad.unc.edu::fafc01d6-584e-47e9-b863-815117ff4664" providerId="AD" clId="Web-{5823DF2C-674D-B4A2-D544-9CB9F30B1809}" dt="2025-04-03T18:19:30.133" v="382"/>
        <pc:sldMkLst>
          <pc:docMk/>
          <pc:sldMk cId="2835728885" sldId="274"/>
        </pc:sldMkLst>
      </pc:sldChg>
      <pc:sldChg chg="modNotes">
        <pc:chgData name="Stahlman, Sara" userId="S::stahlman@ad.unc.edu::fafc01d6-584e-47e9-b863-815117ff4664" providerId="AD" clId="Web-{5823DF2C-674D-B4A2-D544-9CB9F30B1809}" dt="2025-04-03T18:18:46.617" v="366"/>
        <pc:sldMkLst>
          <pc:docMk/>
          <pc:sldMk cId="3181345492" sldId="313"/>
        </pc:sldMkLst>
      </pc:sldChg>
      <pc:sldChg chg="modNotes">
        <pc:chgData name="Stahlman, Sara" userId="S::stahlman@ad.unc.edu::fafc01d6-584e-47e9-b863-815117ff4664" providerId="AD" clId="Web-{5823DF2C-674D-B4A2-D544-9CB9F30B1809}" dt="2025-04-03T18:19:34.898" v="384"/>
        <pc:sldMkLst>
          <pc:docMk/>
          <pc:sldMk cId="591970162" sldId="315"/>
        </pc:sldMkLst>
      </pc:sldChg>
      <pc:sldChg chg="modNotes">
        <pc:chgData name="Stahlman, Sara" userId="S::stahlman@ad.unc.edu::fafc01d6-584e-47e9-b863-815117ff4664" providerId="AD" clId="Web-{5823DF2C-674D-B4A2-D544-9CB9F30B1809}" dt="2025-04-03T18:19:43.226" v="386"/>
        <pc:sldMkLst>
          <pc:docMk/>
          <pc:sldMk cId="3512744175" sldId="317"/>
        </pc:sldMkLst>
      </pc:sldChg>
      <pc:sldChg chg="modNotes">
        <pc:chgData name="Stahlman, Sara" userId="S::stahlman@ad.unc.edu::fafc01d6-584e-47e9-b863-815117ff4664" providerId="AD" clId="Web-{5823DF2C-674D-B4A2-D544-9CB9F30B1809}" dt="2025-04-03T18:19:11.414" v="369"/>
        <pc:sldMkLst>
          <pc:docMk/>
          <pc:sldMk cId="4180351255" sldId="318"/>
        </pc:sldMkLst>
      </pc:sldChg>
      <pc:sldChg chg="add del modNotes">
        <pc:chgData name="Stahlman, Sara" userId="S::stahlman@ad.unc.edu::fafc01d6-584e-47e9-b863-815117ff4664" providerId="AD" clId="Web-{5823DF2C-674D-B4A2-D544-9CB9F30B1809}" dt="2025-04-03T18:24:20.553" v="429"/>
        <pc:sldMkLst>
          <pc:docMk/>
          <pc:sldMk cId="3356002241" sldId="322"/>
        </pc:sldMkLst>
      </pc:sldChg>
      <pc:sldChg chg="add del modNotes">
        <pc:chgData name="Stahlman, Sara" userId="S::stahlman@ad.unc.edu::fafc01d6-584e-47e9-b863-815117ff4664" providerId="AD" clId="Web-{5823DF2C-674D-B4A2-D544-9CB9F30B1809}" dt="2025-04-03T18:24:58.599" v="447"/>
        <pc:sldMkLst>
          <pc:docMk/>
          <pc:sldMk cId="2681595194" sldId="323"/>
        </pc:sldMkLst>
      </pc:sldChg>
      <pc:sldChg chg="add del modNotes">
        <pc:chgData name="Stahlman, Sara" userId="S::stahlman@ad.unc.edu::fafc01d6-584e-47e9-b863-815117ff4664" providerId="AD" clId="Web-{5823DF2C-674D-B4A2-D544-9CB9F30B1809}" dt="2025-04-03T18:24:39.459" v="435"/>
        <pc:sldMkLst>
          <pc:docMk/>
          <pc:sldMk cId="3246386511" sldId="324"/>
        </pc:sldMkLst>
      </pc:sldChg>
      <pc:sldChg chg="modNotes">
        <pc:chgData name="Stahlman, Sara" userId="S::stahlman@ad.unc.edu::fafc01d6-584e-47e9-b863-815117ff4664" providerId="AD" clId="Web-{5823DF2C-674D-B4A2-D544-9CB9F30B1809}" dt="2025-04-03T18:20:08.601" v="392"/>
        <pc:sldMkLst>
          <pc:docMk/>
          <pc:sldMk cId="1964039283" sldId="325"/>
        </pc:sldMkLst>
      </pc:sldChg>
      <pc:sldChg chg="modSp mod ord modClrScheme chgLayout">
        <pc:chgData name="Stahlman, Sara" userId="S::stahlman@ad.unc.edu::fafc01d6-584e-47e9-b863-815117ff4664" providerId="AD" clId="Web-{5823DF2C-674D-B4A2-D544-9CB9F30B1809}" dt="2025-04-03T18:23:43.256" v="421"/>
        <pc:sldMkLst>
          <pc:docMk/>
          <pc:sldMk cId="1505337904" sldId="326"/>
        </pc:sldMkLst>
        <pc:spChg chg="mod">
          <ac:chgData name="Stahlman, Sara" userId="S::stahlman@ad.unc.edu::fafc01d6-584e-47e9-b863-815117ff4664" providerId="AD" clId="Web-{5823DF2C-674D-B4A2-D544-9CB9F30B1809}" dt="2025-04-03T18:21:09.835" v="393"/>
          <ac:spMkLst>
            <pc:docMk/>
            <pc:sldMk cId="1505337904" sldId="326"/>
            <ac:spMk id="2" creationId="{0141D0A4-2447-E256-22FE-913E570AB066}"/>
          </ac:spMkLst>
        </pc:spChg>
        <pc:spChg chg="mod">
          <ac:chgData name="Stahlman, Sara" userId="S::stahlman@ad.unc.edu::fafc01d6-584e-47e9-b863-815117ff4664" providerId="AD" clId="Web-{5823DF2C-674D-B4A2-D544-9CB9F30B1809}" dt="2025-04-03T18:21:09.835" v="393"/>
          <ac:spMkLst>
            <pc:docMk/>
            <pc:sldMk cId="1505337904" sldId="326"/>
            <ac:spMk id="3" creationId="{B8A2D28F-52E4-76D8-F719-F89CA6FF1E15}"/>
          </ac:spMkLst>
        </pc:spChg>
        <pc:spChg chg="mod ord">
          <ac:chgData name="Stahlman, Sara" userId="S::stahlman@ad.unc.edu::fafc01d6-584e-47e9-b863-815117ff4664" providerId="AD" clId="Web-{5823DF2C-674D-B4A2-D544-9CB9F30B1809}" dt="2025-04-03T18:21:09.835" v="393"/>
          <ac:spMkLst>
            <pc:docMk/>
            <pc:sldMk cId="1505337904" sldId="326"/>
            <ac:spMk id="4" creationId="{5D1730FC-C995-1A21-E8E8-6130786C3B9D}"/>
          </ac:spMkLst>
        </pc:spChg>
        <pc:spChg chg="mod ord">
          <ac:chgData name="Stahlman, Sara" userId="S::stahlman@ad.unc.edu::fafc01d6-584e-47e9-b863-815117ff4664" providerId="AD" clId="Web-{5823DF2C-674D-B4A2-D544-9CB9F30B1809}" dt="2025-04-03T18:21:09.835" v="393"/>
          <ac:spMkLst>
            <pc:docMk/>
            <pc:sldMk cId="1505337904" sldId="326"/>
            <ac:spMk id="5" creationId="{12DCC401-97D7-B03D-3475-AEE57F296BA2}"/>
          </ac:spMkLst>
        </pc:spChg>
      </pc:sldChg>
      <pc:sldChg chg="addSp delSp modSp modNotes">
        <pc:chgData name="Stahlman, Sara" userId="S::stahlman@ad.unc.edu::fafc01d6-584e-47e9-b863-815117ff4664" providerId="AD" clId="Web-{5823DF2C-674D-B4A2-D544-9CB9F30B1809}" dt="2025-04-03T18:16:22.821" v="360"/>
        <pc:sldMkLst>
          <pc:docMk/>
          <pc:sldMk cId="3619819614" sldId="328"/>
        </pc:sldMkLst>
        <pc:spChg chg="mod">
          <ac:chgData name="Stahlman, Sara" userId="S::stahlman@ad.unc.edu::fafc01d6-584e-47e9-b863-815117ff4664" providerId="AD" clId="Web-{5823DF2C-674D-B4A2-D544-9CB9F30B1809}" dt="2025-04-03T18:13:59.260" v="215" actId="20577"/>
          <ac:spMkLst>
            <pc:docMk/>
            <pc:sldMk cId="3619819614" sldId="328"/>
            <ac:spMk id="4" creationId="{212AD153-C058-5380-F33A-194E80317740}"/>
          </ac:spMkLst>
        </pc:spChg>
        <pc:picChg chg="add mod ord">
          <ac:chgData name="Stahlman, Sara" userId="S::stahlman@ad.unc.edu::fafc01d6-584e-47e9-b863-815117ff4664" providerId="AD" clId="Web-{5823DF2C-674D-B4A2-D544-9CB9F30B1809}" dt="2025-04-03T18:11:58.323" v="0"/>
          <ac:picMkLst>
            <pc:docMk/>
            <pc:sldMk cId="3619819614" sldId="328"/>
            <ac:picMk id="7" creationId="{ACFA6EEB-FA9A-F3D3-C64E-C805C2C4858A}"/>
          </ac:picMkLst>
        </pc:picChg>
      </pc:sldChg>
      <pc:sldChg chg="addSp delSp modSp new modNotes">
        <pc:chgData name="Stahlman, Sara" userId="S::stahlman@ad.unc.edu::fafc01d6-584e-47e9-b863-815117ff4664" providerId="AD" clId="Web-{5823DF2C-674D-B4A2-D544-9CB9F30B1809}" dt="2025-04-03T18:16:34.556" v="362"/>
        <pc:sldMkLst>
          <pc:docMk/>
          <pc:sldMk cId="1901879492" sldId="329"/>
        </pc:sldMkLst>
        <pc:spChg chg="mod">
          <ac:chgData name="Stahlman, Sara" userId="S::stahlman@ad.unc.edu::fafc01d6-584e-47e9-b863-815117ff4664" providerId="AD" clId="Web-{5823DF2C-674D-B4A2-D544-9CB9F30B1809}" dt="2025-04-03T18:15:10.275" v="357" actId="20577"/>
          <ac:spMkLst>
            <pc:docMk/>
            <pc:sldMk cId="1901879492" sldId="329"/>
            <ac:spMk id="4" creationId="{9B433560-43C8-BFB0-82D3-DB36EEEF0544}"/>
          </ac:spMkLst>
        </pc:spChg>
        <pc:spChg chg="mod">
          <ac:chgData name="Stahlman, Sara" userId="S::stahlman@ad.unc.edu::fafc01d6-584e-47e9-b863-815117ff4664" providerId="AD" clId="Web-{5823DF2C-674D-B4A2-D544-9CB9F30B1809}" dt="2025-04-03T18:14:11.166" v="235" actId="20577"/>
          <ac:spMkLst>
            <pc:docMk/>
            <pc:sldMk cId="1901879492" sldId="329"/>
            <ac:spMk id="5" creationId="{83387349-1F99-30D9-1B86-21BC4B3853FD}"/>
          </ac:spMkLst>
        </pc:spChg>
        <pc:spChg chg="mod">
          <ac:chgData name="Stahlman, Sara" userId="S::stahlman@ad.unc.edu::fafc01d6-584e-47e9-b863-815117ff4664" providerId="AD" clId="Web-{5823DF2C-674D-B4A2-D544-9CB9F30B1809}" dt="2025-04-03T18:14:14.729" v="243" actId="20577"/>
          <ac:spMkLst>
            <pc:docMk/>
            <pc:sldMk cId="1901879492" sldId="329"/>
            <ac:spMk id="6" creationId="{CE5C1832-82AB-1A50-8207-409FA85C18FE}"/>
          </ac:spMkLst>
        </pc:spChg>
        <pc:picChg chg="add mod ord">
          <ac:chgData name="Stahlman, Sara" userId="S::stahlman@ad.unc.edu::fafc01d6-584e-47e9-b863-815117ff4664" providerId="AD" clId="Web-{5823DF2C-674D-B4A2-D544-9CB9F30B1809}" dt="2025-04-03T18:15:26.369" v="358"/>
          <ac:picMkLst>
            <pc:docMk/>
            <pc:sldMk cId="1901879492" sldId="329"/>
            <ac:picMk id="7" creationId="{F2DE5E92-118E-94C1-062A-CAB64F2ED71C}"/>
          </ac:picMkLst>
        </pc:picChg>
      </pc:sldChg>
      <pc:sldChg chg="delSp modSp new modNotes">
        <pc:chgData name="Stahlman, Sara" userId="S::stahlman@ad.unc.edu::fafc01d6-584e-47e9-b863-815117ff4664" providerId="AD" clId="Web-{5823DF2C-674D-B4A2-D544-9CB9F30B1809}" dt="2025-04-03T18:23:12.631" v="420"/>
        <pc:sldMkLst>
          <pc:docMk/>
          <pc:sldMk cId="3372802160" sldId="330"/>
        </pc:sldMkLst>
        <pc:spChg chg="mod">
          <ac:chgData name="Stahlman, Sara" userId="S::stahlman@ad.unc.edu::fafc01d6-584e-47e9-b863-815117ff4664" providerId="AD" clId="Web-{5823DF2C-674D-B4A2-D544-9CB9F30B1809}" dt="2025-04-03T18:22:04.897" v="419" actId="1076"/>
          <ac:spMkLst>
            <pc:docMk/>
            <pc:sldMk cId="3372802160" sldId="330"/>
            <ac:spMk id="3" creationId="{48B85DEF-85C7-37A8-CA1C-B6A9460D8854}"/>
          </ac:spMkLst>
        </pc:spChg>
        <pc:spChg chg="mod">
          <ac:chgData name="Stahlman, Sara" userId="S::stahlman@ad.unc.edu::fafc01d6-584e-47e9-b863-815117ff4664" providerId="AD" clId="Web-{5823DF2C-674D-B4A2-D544-9CB9F30B1809}" dt="2025-04-03T18:21:59.288" v="418" actId="20577"/>
          <ac:spMkLst>
            <pc:docMk/>
            <pc:sldMk cId="3372802160" sldId="330"/>
            <ac:spMk id="5" creationId="{EEE7A557-020B-4BAB-C0A3-814332ADCD10}"/>
          </ac:spMkLst>
        </pc:spChg>
      </pc:sldChg>
    </pc:docChg>
  </pc:docChgLst>
  <pc:docChgLst>
    <pc:chgData name="Gibson, Melody" userId="S::mgibson@ad.unc.edu::dda85a69-0c01-45ed-858e-4a4cf2daf7ad" providerId="AD" clId="Web-{91BB9EC2-BC92-D263-08A2-3A5CDAEFE8B6}"/>
    <pc:docChg chg="modSld">
      <pc:chgData name="Gibson, Melody" userId="S::mgibson@ad.unc.edu::dda85a69-0c01-45ed-858e-4a4cf2daf7ad" providerId="AD" clId="Web-{91BB9EC2-BC92-D263-08A2-3A5CDAEFE8B6}" dt="2025-04-03T18:28:08.171" v="4" actId="1076"/>
      <pc:docMkLst>
        <pc:docMk/>
      </pc:docMkLst>
      <pc:sldChg chg="modSp">
        <pc:chgData name="Gibson, Melody" userId="S::mgibson@ad.unc.edu::dda85a69-0c01-45ed-858e-4a4cf2daf7ad" providerId="AD" clId="Web-{91BB9EC2-BC92-D263-08A2-3A5CDAEFE8B6}" dt="2025-04-03T18:28:08.171" v="4" actId="1076"/>
        <pc:sldMkLst>
          <pc:docMk/>
          <pc:sldMk cId="1505337904" sldId="326"/>
        </pc:sldMkLst>
        <pc:spChg chg="mod">
          <ac:chgData name="Gibson, Melody" userId="S::mgibson@ad.unc.edu::dda85a69-0c01-45ed-858e-4a4cf2daf7ad" providerId="AD" clId="Web-{91BB9EC2-BC92-D263-08A2-3A5CDAEFE8B6}" dt="2025-04-03T18:28:08.171" v="4" actId="1076"/>
          <ac:spMkLst>
            <pc:docMk/>
            <pc:sldMk cId="1505337904" sldId="326"/>
            <ac:spMk id="2" creationId="{0141D0A4-2447-E256-22FE-913E570AB066}"/>
          </ac:spMkLst>
        </pc:spChg>
      </pc:sldChg>
    </pc:docChg>
  </pc:docChgLst>
  <pc:docChgLst>
    <pc:chgData name="Stahlman, Sara" userId="S::stahlman@ad.unc.edu::fafc01d6-584e-47e9-b863-815117ff4664" providerId="AD" clId="Web-{B34149E9-9A32-36A6-F356-3808968948A2}"/>
    <pc:docChg chg="modSld">
      <pc:chgData name="Stahlman, Sara" userId="S::stahlman@ad.unc.edu::fafc01d6-584e-47e9-b863-815117ff4664" providerId="AD" clId="Web-{B34149E9-9A32-36A6-F356-3808968948A2}" dt="2025-04-03T19:31:15.587" v="111"/>
      <pc:docMkLst>
        <pc:docMk/>
      </pc:docMkLst>
      <pc:sldChg chg="modSp">
        <pc:chgData name="Stahlman, Sara" userId="S::stahlman@ad.unc.edu::fafc01d6-584e-47e9-b863-815117ff4664" providerId="AD" clId="Web-{B34149E9-9A32-36A6-F356-3808968948A2}" dt="2025-04-03T19:30:05.600" v="107" actId="20577"/>
        <pc:sldMkLst>
          <pc:docMk/>
          <pc:sldMk cId="2835728885" sldId="274"/>
        </pc:sldMkLst>
        <pc:spChg chg="mod">
          <ac:chgData name="Stahlman, Sara" userId="S::stahlman@ad.unc.edu::fafc01d6-584e-47e9-b863-815117ff4664" providerId="AD" clId="Web-{B34149E9-9A32-36A6-F356-3808968948A2}" dt="2025-04-03T19:30:05.600" v="107" actId="20577"/>
          <ac:spMkLst>
            <pc:docMk/>
            <pc:sldMk cId="2835728885" sldId="274"/>
            <ac:spMk id="3" creationId="{FF7C2FCF-DB37-CD43-A022-E77039787447}"/>
          </ac:spMkLst>
        </pc:spChg>
      </pc:sldChg>
      <pc:sldChg chg="mod modShow">
        <pc:chgData name="Stahlman, Sara" userId="S::stahlman@ad.unc.edu::fafc01d6-584e-47e9-b863-815117ff4664" providerId="AD" clId="Web-{B34149E9-9A32-36A6-F356-3808968948A2}" dt="2025-04-03T19:25:51.326" v="13"/>
        <pc:sldMkLst>
          <pc:docMk/>
          <pc:sldMk cId="2452379055" sldId="275"/>
        </pc:sldMkLst>
      </pc:sldChg>
      <pc:sldChg chg="mod modShow">
        <pc:chgData name="Stahlman, Sara" userId="S::stahlman@ad.unc.edu::fafc01d6-584e-47e9-b863-815117ff4664" providerId="AD" clId="Web-{B34149E9-9A32-36A6-F356-3808968948A2}" dt="2025-04-03T19:25:54.341" v="14"/>
        <pc:sldMkLst>
          <pc:docMk/>
          <pc:sldMk cId="3771943530" sldId="276"/>
        </pc:sldMkLst>
      </pc:sldChg>
      <pc:sldChg chg="mod modShow">
        <pc:chgData name="Stahlman, Sara" userId="S::stahlman@ad.unc.edu::fafc01d6-584e-47e9-b863-815117ff4664" providerId="AD" clId="Web-{B34149E9-9A32-36A6-F356-3808968948A2}" dt="2025-04-03T19:25:57.732" v="16"/>
        <pc:sldMkLst>
          <pc:docMk/>
          <pc:sldMk cId="753187246" sldId="278"/>
        </pc:sldMkLst>
      </pc:sldChg>
      <pc:sldChg chg="mod modShow">
        <pc:chgData name="Stahlman, Sara" userId="S::stahlman@ad.unc.edu::fafc01d6-584e-47e9-b863-815117ff4664" providerId="AD" clId="Web-{B34149E9-9A32-36A6-F356-3808968948A2}" dt="2025-04-03T19:26:01.248" v="17"/>
        <pc:sldMkLst>
          <pc:docMk/>
          <pc:sldMk cId="2039187210" sldId="279"/>
        </pc:sldMkLst>
      </pc:sldChg>
      <pc:sldChg chg="mod modShow">
        <pc:chgData name="Stahlman, Sara" userId="S::stahlman@ad.unc.edu::fafc01d6-584e-47e9-b863-815117ff4664" providerId="AD" clId="Web-{B34149E9-9A32-36A6-F356-3808968948A2}" dt="2025-04-03T19:26:03.014" v="18"/>
        <pc:sldMkLst>
          <pc:docMk/>
          <pc:sldMk cId="1772205191" sldId="280"/>
        </pc:sldMkLst>
      </pc:sldChg>
      <pc:sldChg chg="mod modShow">
        <pc:chgData name="Stahlman, Sara" userId="S::stahlman@ad.unc.edu::fafc01d6-584e-47e9-b863-815117ff4664" providerId="AD" clId="Web-{B34149E9-9A32-36A6-F356-3808968948A2}" dt="2025-04-03T19:26:04.982" v="19"/>
        <pc:sldMkLst>
          <pc:docMk/>
          <pc:sldMk cId="674092864" sldId="281"/>
        </pc:sldMkLst>
      </pc:sldChg>
      <pc:sldChg chg="mod modShow">
        <pc:chgData name="Stahlman, Sara" userId="S::stahlman@ad.unc.edu::fafc01d6-584e-47e9-b863-815117ff4664" providerId="AD" clId="Web-{B34149E9-9A32-36A6-F356-3808968948A2}" dt="2025-04-03T19:26:07.498" v="20"/>
        <pc:sldMkLst>
          <pc:docMk/>
          <pc:sldMk cId="2126193898" sldId="282"/>
        </pc:sldMkLst>
      </pc:sldChg>
      <pc:sldChg chg="mod modShow">
        <pc:chgData name="Stahlman, Sara" userId="S::stahlman@ad.unc.edu::fafc01d6-584e-47e9-b863-815117ff4664" providerId="AD" clId="Web-{B34149E9-9A32-36A6-F356-3808968948A2}" dt="2025-04-03T19:26:09.154" v="21"/>
        <pc:sldMkLst>
          <pc:docMk/>
          <pc:sldMk cId="2093121906" sldId="283"/>
        </pc:sldMkLst>
      </pc:sldChg>
      <pc:sldChg chg="mod modShow">
        <pc:chgData name="Stahlman, Sara" userId="S::stahlman@ad.unc.edu::fafc01d6-584e-47e9-b863-815117ff4664" providerId="AD" clId="Web-{B34149E9-9A32-36A6-F356-3808968948A2}" dt="2025-04-03T19:26:12.108" v="22"/>
        <pc:sldMkLst>
          <pc:docMk/>
          <pc:sldMk cId="2410334401" sldId="284"/>
        </pc:sldMkLst>
      </pc:sldChg>
      <pc:sldChg chg="mod modShow">
        <pc:chgData name="Stahlman, Sara" userId="S::stahlman@ad.unc.edu::fafc01d6-584e-47e9-b863-815117ff4664" providerId="AD" clId="Web-{B34149E9-9A32-36A6-F356-3808968948A2}" dt="2025-04-03T19:26:13.858" v="23"/>
        <pc:sldMkLst>
          <pc:docMk/>
          <pc:sldMk cId="1624110131" sldId="285"/>
        </pc:sldMkLst>
      </pc:sldChg>
      <pc:sldChg chg="mod modShow">
        <pc:chgData name="Stahlman, Sara" userId="S::stahlman@ad.unc.edu::fafc01d6-584e-47e9-b863-815117ff4664" providerId="AD" clId="Web-{B34149E9-9A32-36A6-F356-3808968948A2}" dt="2025-04-03T19:26:16.202" v="24"/>
        <pc:sldMkLst>
          <pc:docMk/>
          <pc:sldMk cId="774477012" sldId="286"/>
        </pc:sldMkLst>
      </pc:sldChg>
      <pc:sldChg chg="mod modShow">
        <pc:chgData name="Stahlman, Sara" userId="S::stahlman@ad.unc.edu::fafc01d6-584e-47e9-b863-815117ff4664" providerId="AD" clId="Web-{B34149E9-9A32-36A6-F356-3808968948A2}" dt="2025-04-03T19:26:18.999" v="25"/>
        <pc:sldMkLst>
          <pc:docMk/>
          <pc:sldMk cId="1225297109" sldId="287"/>
        </pc:sldMkLst>
      </pc:sldChg>
      <pc:sldChg chg="mod modShow">
        <pc:chgData name="Stahlman, Sara" userId="S::stahlman@ad.unc.edu::fafc01d6-584e-47e9-b863-815117ff4664" providerId="AD" clId="Web-{B34149E9-9A32-36A6-F356-3808968948A2}" dt="2025-04-03T19:25:20.872" v="6"/>
        <pc:sldMkLst>
          <pc:docMk/>
          <pc:sldMk cId="615066783" sldId="288"/>
        </pc:sldMkLst>
      </pc:sldChg>
      <pc:sldChg chg="mod modShow">
        <pc:chgData name="Stahlman, Sara" userId="S::stahlman@ad.unc.edu::fafc01d6-584e-47e9-b863-815117ff4664" providerId="AD" clId="Web-{B34149E9-9A32-36A6-F356-3808968948A2}" dt="2025-04-03T19:25:18.371" v="5"/>
        <pc:sldMkLst>
          <pc:docMk/>
          <pc:sldMk cId="316514780" sldId="289"/>
        </pc:sldMkLst>
      </pc:sldChg>
      <pc:sldChg chg="mod modShow">
        <pc:chgData name="Stahlman, Sara" userId="S::stahlman@ad.unc.edu::fafc01d6-584e-47e9-b863-815117ff4664" providerId="AD" clId="Web-{B34149E9-9A32-36A6-F356-3808968948A2}" dt="2025-04-03T19:25:16.825" v="4"/>
        <pc:sldMkLst>
          <pc:docMk/>
          <pc:sldMk cId="1873771259" sldId="290"/>
        </pc:sldMkLst>
      </pc:sldChg>
      <pc:sldChg chg="mod modShow">
        <pc:chgData name="Stahlman, Sara" userId="S::stahlman@ad.unc.edu::fafc01d6-584e-47e9-b863-815117ff4664" providerId="AD" clId="Web-{B34149E9-9A32-36A6-F356-3808968948A2}" dt="2025-04-03T19:25:13.871" v="3"/>
        <pc:sldMkLst>
          <pc:docMk/>
          <pc:sldMk cId="176597191" sldId="291"/>
        </pc:sldMkLst>
      </pc:sldChg>
      <pc:sldChg chg="modNotes">
        <pc:chgData name="Stahlman, Sara" userId="S::stahlman@ad.unc.edu::fafc01d6-584e-47e9-b863-815117ff4664" providerId="AD" clId="Web-{B34149E9-9A32-36A6-F356-3808968948A2}" dt="2025-04-03T19:31:15.587" v="111"/>
        <pc:sldMkLst>
          <pc:docMk/>
          <pc:sldMk cId="968114299" sldId="292"/>
        </pc:sldMkLst>
      </pc:sldChg>
      <pc:sldChg chg="mod modShow">
        <pc:chgData name="Stahlman, Sara" userId="S::stahlman@ad.unc.edu::fafc01d6-584e-47e9-b863-815117ff4664" providerId="AD" clId="Web-{B34149E9-9A32-36A6-F356-3808968948A2}" dt="2025-04-03T19:25:44.419" v="10"/>
        <pc:sldMkLst>
          <pc:docMk/>
          <pc:sldMk cId="192016506" sldId="293"/>
        </pc:sldMkLst>
      </pc:sldChg>
      <pc:sldChg chg="mod modShow">
        <pc:chgData name="Stahlman, Sara" userId="S::stahlman@ad.unc.edu::fafc01d6-584e-47e9-b863-815117ff4664" providerId="AD" clId="Web-{B34149E9-9A32-36A6-F356-3808968948A2}" dt="2025-04-03T19:25:42.544" v="9"/>
        <pc:sldMkLst>
          <pc:docMk/>
          <pc:sldMk cId="3432098219" sldId="294"/>
        </pc:sldMkLst>
      </pc:sldChg>
      <pc:sldChg chg="mod modShow">
        <pc:chgData name="Stahlman, Sara" userId="S::stahlman@ad.unc.edu::fafc01d6-584e-47e9-b863-815117ff4664" providerId="AD" clId="Web-{B34149E9-9A32-36A6-F356-3808968948A2}" dt="2025-04-03T19:25:40.263" v="8"/>
        <pc:sldMkLst>
          <pc:docMk/>
          <pc:sldMk cId="3616311064" sldId="296"/>
        </pc:sldMkLst>
      </pc:sldChg>
      <pc:sldChg chg="mod modShow">
        <pc:chgData name="Stahlman, Sara" userId="S::stahlman@ad.unc.edu::fafc01d6-584e-47e9-b863-815117ff4664" providerId="AD" clId="Web-{B34149E9-9A32-36A6-F356-3808968948A2}" dt="2025-04-03T19:25:47.873" v="11"/>
        <pc:sldMkLst>
          <pc:docMk/>
          <pc:sldMk cId="3783775591" sldId="297"/>
        </pc:sldMkLst>
      </pc:sldChg>
      <pc:sldChg chg="mod modShow">
        <pc:chgData name="Stahlman, Sara" userId="S::stahlman@ad.unc.edu::fafc01d6-584e-47e9-b863-815117ff4664" providerId="AD" clId="Web-{B34149E9-9A32-36A6-F356-3808968948A2}" dt="2025-04-03T19:25:12.121" v="2"/>
        <pc:sldMkLst>
          <pc:docMk/>
          <pc:sldMk cId="3530597450" sldId="298"/>
        </pc:sldMkLst>
      </pc:sldChg>
      <pc:sldChg chg="mod modShow">
        <pc:chgData name="Stahlman, Sara" userId="S::stahlman@ad.unc.edu::fafc01d6-584e-47e9-b863-815117ff4664" providerId="AD" clId="Web-{B34149E9-9A32-36A6-F356-3808968948A2}" dt="2025-04-03T19:25:09.824" v="1"/>
        <pc:sldMkLst>
          <pc:docMk/>
          <pc:sldMk cId="983445773" sldId="299"/>
        </pc:sldMkLst>
      </pc:sldChg>
      <pc:sldChg chg="modSp">
        <pc:chgData name="Stahlman, Sara" userId="S::stahlman@ad.unc.edu::fafc01d6-584e-47e9-b863-815117ff4664" providerId="AD" clId="Web-{B34149E9-9A32-36A6-F356-3808968948A2}" dt="2025-04-03T19:28:58.691" v="90" actId="20577"/>
        <pc:sldMkLst>
          <pc:docMk/>
          <pc:sldMk cId="3491457636" sldId="304"/>
        </pc:sldMkLst>
        <pc:spChg chg="mod">
          <ac:chgData name="Stahlman, Sara" userId="S::stahlman@ad.unc.edu::fafc01d6-584e-47e9-b863-815117ff4664" providerId="AD" clId="Web-{B34149E9-9A32-36A6-F356-3808968948A2}" dt="2025-04-03T19:28:58.691" v="90" actId="20577"/>
          <ac:spMkLst>
            <pc:docMk/>
            <pc:sldMk cId="3491457636" sldId="304"/>
            <ac:spMk id="3" creationId="{0FD7DF12-65F1-B3FE-7EF9-B8683E0161CE}"/>
          </ac:spMkLst>
        </pc:spChg>
      </pc:sldChg>
      <pc:sldChg chg="modSp">
        <pc:chgData name="Stahlman, Sara" userId="S::stahlman@ad.unc.edu::fafc01d6-584e-47e9-b863-815117ff4664" providerId="AD" clId="Web-{B34149E9-9A32-36A6-F356-3808968948A2}" dt="2025-04-03T19:28:41.113" v="68" actId="20577"/>
        <pc:sldMkLst>
          <pc:docMk/>
          <pc:sldMk cId="1234141701" sldId="307"/>
        </pc:sldMkLst>
        <pc:spChg chg="mod">
          <ac:chgData name="Stahlman, Sara" userId="S::stahlman@ad.unc.edu::fafc01d6-584e-47e9-b863-815117ff4664" providerId="AD" clId="Web-{B34149E9-9A32-36A6-F356-3808968948A2}" dt="2025-04-03T19:28:41.113" v="68" actId="20577"/>
          <ac:spMkLst>
            <pc:docMk/>
            <pc:sldMk cId="1234141701" sldId="307"/>
            <ac:spMk id="3" creationId="{03CC8BD7-D9EC-646E-C678-F89D93D58636}"/>
          </ac:spMkLst>
        </pc:spChg>
      </pc:sldChg>
      <pc:sldChg chg="mod modShow">
        <pc:chgData name="Stahlman, Sara" userId="S::stahlman@ad.unc.edu::fafc01d6-584e-47e9-b863-815117ff4664" providerId="AD" clId="Web-{B34149E9-9A32-36A6-F356-3808968948A2}" dt="2025-04-03T19:25:55.920" v="15"/>
        <pc:sldMkLst>
          <pc:docMk/>
          <pc:sldMk cId="645213617" sldId="310"/>
        </pc:sldMkLst>
      </pc:sldChg>
      <pc:sldChg chg="mod modShow">
        <pc:chgData name="Stahlman, Sara" userId="S::stahlman@ad.unc.edu::fafc01d6-584e-47e9-b863-815117ff4664" providerId="AD" clId="Web-{B34149E9-9A32-36A6-F356-3808968948A2}" dt="2025-04-03T19:25:38.700" v="7"/>
        <pc:sldMkLst>
          <pc:docMk/>
          <pc:sldMk cId="1355449734" sldId="311"/>
        </pc:sldMkLst>
      </pc:sldChg>
      <pc:sldChg chg="modNotes">
        <pc:chgData name="Stahlman, Sara" userId="S::stahlman@ad.unc.edu::fafc01d6-584e-47e9-b863-815117ff4664" providerId="AD" clId="Web-{B34149E9-9A32-36A6-F356-3808968948A2}" dt="2025-04-03T19:31:06.852" v="109"/>
        <pc:sldMkLst>
          <pc:docMk/>
          <pc:sldMk cId="655331351" sldId="312"/>
        </pc:sldMkLst>
      </pc:sldChg>
      <pc:sldChg chg="modSp">
        <pc:chgData name="Stahlman, Sara" userId="S::stahlman@ad.unc.edu::fafc01d6-584e-47e9-b863-815117ff4664" providerId="AD" clId="Web-{B34149E9-9A32-36A6-F356-3808968948A2}" dt="2025-04-03T19:29:56.350" v="104" actId="20577"/>
        <pc:sldMkLst>
          <pc:docMk/>
          <pc:sldMk cId="4180351255" sldId="318"/>
        </pc:sldMkLst>
      </pc:sldChg>
      <pc:sldChg chg="mod modShow">
        <pc:chgData name="Stahlman, Sara" userId="S::stahlman@ad.unc.edu::fafc01d6-584e-47e9-b863-815117ff4664" providerId="AD" clId="Web-{B34149E9-9A32-36A6-F356-3808968948A2}" dt="2025-04-03T19:25:49.388" v="12"/>
        <pc:sldMkLst>
          <pc:docMk/>
          <pc:sldMk cId="1505345274" sldId="319"/>
        </pc:sldMkLst>
      </pc:sldChg>
      <pc:sldChg chg="mod modShow">
        <pc:chgData name="Stahlman, Sara" userId="S::stahlman@ad.unc.edu::fafc01d6-584e-47e9-b863-815117ff4664" providerId="AD" clId="Web-{B34149E9-9A32-36A6-F356-3808968948A2}" dt="2025-04-03T19:25:08.027" v="0"/>
        <pc:sldMkLst>
          <pc:docMk/>
          <pc:sldMk cId="3558953984" sldId="320"/>
        </pc:sldMkLst>
      </pc:sldChg>
      <pc:sldChg chg="modSp">
        <pc:chgData name="Stahlman, Sara" userId="S::stahlman@ad.unc.edu::fafc01d6-584e-47e9-b863-815117ff4664" providerId="AD" clId="Web-{B34149E9-9A32-36A6-F356-3808968948A2}" dt="2025-04-03T19:29:15.426" v="98" actId="20577"/>
        <pc:sldMkLst>
          <pc:docMk/>
          <pc:sldMk cId="3246386511" sldId="324"/>
        </pc:sldMkLst>
        <pc:spChg chg="mod">
          <ac:chgData name="Stahlman, Sara" userId="S::stahlman@ad.unc.edu::fafc01d6-584e-47e9-b863-815117ff4664" providerId="AD" clId="Web-{B34149E9-9A32-36A6-F356-3808968948A2}" dt="2025-04-03T19:29:15.426" v="98" actId="20577"/>
          <ac:spMkLst>
            <pc:docMk/>
            <pc:sldMk cId="3246386511" sldId="324"/>
            <ac:spMk id="5" creationId="{CE5B5FD6-F879-9FC9-6736-D9E6E6E110EB}"/>
          </ac:spMkLst>
        </pc:spChg>
      </pc:sldChg>
      <pc:sldChg chg="modSp">
        <pc:chgData name="Stahlman, Sara" userId="S::stahlman@ad.unc.edu::fafc01d6-584e-47e9-b863-815117ff4664" providerId="AD" clId="Web-{B34149E9-9A32-36A6-F356-3808968948A2}" dt="2025-04-03T19:27:47.080" v="45" actId="20577"/>
        <pc:sldMkLst>
          <pc:docMk/>
          <pc:sldMk cId="1505337904" sldId="326"/>
        </pc:sldMkLst>
        <pc:spChg chg="mod">
          <ac:chgData name="Stahlman, Sara" userId="S::stahlman@ad.unc.edu::fafc01d6-584e-47e9-b863-815117ff4664" providerId="AD" clId="Web-{B34149E9-9A32-36A6-F356-3808968948A2}" dt="2025-04-03T19:27:47.080" v="45" actId="20577"/>
          <ac:spMkLst>
            <pc:docMk/>
            <pc:sldMk cId="1505337904" sldId="326"/>
            <ac:spMk id="2" creationId="{0141D0A4-2447-E256-22FE-913E570AB066}"/>
          </ac:spMkLst>
        </pc:spChg>
      </pc:sldChg>
      <pc:sldChg chg="modSp">
        <pc:chgData name="Stahlman, Sara" userId="S::stahlman@ad.unc.edu::fafc01d6-584e-47e9-b863-815117ff4664" providerId="AD" clId="Web-{B34149E9-9A32-36A6-F356-3808968948A2}" dt="2025-04-03T19:29:39.974" v="99" actId="14100"/>
        <pc:sldMkLst>
          <pc:docMk/>
          <pc:sldMk cId="3619819614" sldId="328"/>
        </pc:sldMkLst>
        <pc:spChg chg="mod">
          <ac:chgData name="Stahlman, Sara" userId="S::stahlman@ad.unc.edu::fafc01d6-584e-47e9-b863-815117ff4664" providerId="AD" clId="Web-{B34149E9-9A32-36A6-F356-3808968948A2}" dt="2025-04-03T19:29:39.974" v="99" actId="14100"/>
          <ac:spMkLst>
            <pc:docMk/>
            <pc:sldMk cId="3619819614" sldId="328"/>
            <ac:spMk id="4" creationId="{212AD153-C058-5380-F33A-194E80317740}"/>
          </ac:spMkLst>
        </pc:spChg>
      </pc:sldChg>
    </pc:docChg>
  </pc:docChgLst>
  <pc:docChgLst>
    <pc:chgData name="Stahlman, Sara" userId="S::stahlman@ad.unc.edu::fafc01d6-584e-47e9-b863-815117ff4664" providerId="AD" clId="Web-{4CA24A4C-791B-76F1-C993-5388CB4BA2E2}"/>
    <pc:docChg chg="addSld modSld sldOrd modSection">
      <pc:chgData name="Stahlman, Sara" userId="S::stahlman@ad.unc.edu::fafc01d6-584e-47e9-b863-815117ff4664" providerId="AD" clId="Web-{4CA24A4C-791B-76F1-C993-5388CB4BA2E2}" dt="2025-05-12T13:26:23.292" v="124" actId="1076"/>
      <pc:docMkLst>
        <pc:docMk/>
      </pc:docMkLst>
      <pc:sldChg chg="modNotes">
        <pc:chgData name="Stahlman, Sara" userId="S::stahlman@ad.unc.edu::fafc01d6-584e-47e9-b863-815117ff4664" providerId="AD" clId="Web-{4CA24A4C-791B-76F1-C993-5388CB4BA2E2}" dt="2025-05-12T13:08:12.285" v="27"/>
        <pc:sldMkLst>
          <pc:docMk/>
          <pc:sldMk cId="1999730485" sldId="302"/>
        </pc:sldMkLst>
      </pc:sldChg>
      <pc:sldChg chg="modSp">
        <pc:chgData name="Stahlman, Sara" userId="S::stahlman@ad.unc.edu::fafc01d6-584e-47e9-b863-815117ff4664" providerId="AD" clId="Web-{4CA24A4C-791B-76F1-C993-5388CB4BA2E2}" dt="2025-05-12T13:22:27.924" v="85"/>
        <pc:sldMkLst>
          <pc:docMk/>
          <pc:sldMk cId="4180351255" sldId="318"/>
        </pc:sldMkLst>
      </pc:sldChg>
      <pc:sldChg chg="addSp modSp">
        <pc:chgData name="Stahlman, Sara" userId="S::stahlman@ad.unc.edu::fafc01d6-584e-47e9-b863-815117ff4664" providerId="AD" clId="Web-{4CA24A4C-791B-76F1-C993-5388CB4BA2E2}" dt="2025-05-12T13:06:57.205" v="13" actId="1076"/>
        <pc:sldMkLst>
          <pc:docMk/>
          <pc:sldMk cId="1964039283" sldId="325"/>
        </pc:sldMkLst>
        <pc:picChg chg="add mod">
          <ac:chgData name="Stahlman, Sara" userId="S::stahlman@ad.unc.edu::fafc01d6-584e-47e9-b863-815117ff4664" providerId="AD" clId="Web-{4CA24A4C-791B-76F1-C993-5388CB4BA2E2}" dt="2025-05-12T13:06:57.205" v="13" actId="1076"/>
          <ac:picMkLst>
            <pc:docMk/>
            <pc:sldMk cId="1964039283" sldId="325"/>
            <ac:picMk id="2" creationId="{5118F6FF-04F3-7042-C17D-1C2DFA44B7A5}"/>
          </ac:picMkLst>
        </pc:picChg>
      </pc:sldChg>
      <pc:sldChg chg="ord modNotes">
        <pc:chgData name="Stahlman, Sara" userId="S::stahlman@ad.unc.edu::fafc01d6-584e-47e9-b863-815117ff4664" providerId="AD" clId="Web-{4CA24A4C-791B-76F1-C993-5388CB4BA2E2}" dt="2025-05-12T13:07:25.159" v="15"/>
        <pc:sldMkLst>
          <pc:docMk/>
          <pc:sldMk cId="1505337904" sldId="326"/>
        </pc:sldMkLst>
      </pc:sldChg>
      <pc:sldChg chg="modNotes">
        <pc:chgData name="Stahlman, Sara" userId="S::stahlman@ad.unc.edu::fafc01d6-584e-47e9-b863-815117ff4664" providerId="AD" clId="Web-{4CA24A4C-791B-76F1-C993-5388CB4BA2E2}" dt="2025-05-12T13:09:08.725" v="69"/>
        <pc:sldMkLst>
          <pc:docMk/>
          <pc:sldMk cId="3619819614" sldId="328"/>
        </pc:sldMkLst>
      </pc:sldChg>
      <pc:sldChg chg="modNotes">
        <pc:chgData name="Stahlman, Sara" userId="S::stahlman@ad.unc.edu::fafc01d6-584e-47e9-b863-815117ff4664" providerId="AD" clId="Web-{4CA24A4C-791B-76F1-C993-5388CB4BA2E2}" dt="2025-05-12T13:04:01.105" v="6"/>
        <pc:sldMkLst>
          <pc:docMk/>
          <pc:sldMk cId="3372802160" sldId="330"/>
        </pc:sldMkLst>
      </pc:sldChg>
      <pc:sldChg chg="addSp delSp modSp new">
        <pc:chgData name="Stahlman, Sara" userId="S::stahlman@ad.unc.edu::fafc01d6-584e-47e9-b863-815117ff4664" providerId="AD" clId="Web-{4CA24A4C-791B-76F1-C993-5388CB4BA2E2}" dt="2025-05-12T13:26:23.292" v="124" actId="1076"/>
        <pc:sldMkLst>
          <pc:docMk/>
          <pc:sldMk cId="52757475" sldId="331"/>
        </pc:sldMkLst>
        <pc:spChg chg="add del mod">
          <ac:chgData name="Stahlman, Sara" userId="S::stahlman@ad.unc.edu::fafc01d6-584e-47e9-b863-815117ff4664" providerId="AD" clId="Web-{4CA24A4C-791B-76F1-C993-5388CB4BA2E2}" dt="2025-05-12T13:26:23.292" v="124" actId="1076"/>
          <ac:spMkLst>
            <pc:docMk/>
            <pc:sldMk cId="52757475" sldId="331"/>
            <ac:spMk id="3" creationId="{C189A098-DE94-1CF4-8B4E-C74A4BC7015A}"/>
          </ac:spMkLst>
        </pc:spChg>
        <pc:spChg chg="mod">
          <ac:chgData name="Stahlman, Sara" userId="S::stahlman@ad.unc.edu::fafc01d6-584e-47e9-b863-815117ff4664" providerId="AD" clId="Web-{4CA24A4C-791B-76F1-C993-5388CB4BA2E2}" dt="2025-05-12T13:25:56.353" v="102" actId="20577"/>
          <ac:spMkLst>
            <pc:docMk/>
            <pc:sldMk cId="52757475" sldId="331"/>
            <ac:spMk id="5" creationId="{856A1AE5-2151-E4AA-5026-80A515B33FEA}"/>
          </ac:spMkLst>
        </pc:spChg>
        <pc:spChg chg="mod">
          <ac:chgData name="Stahlman, Sara" userId="S::stahlman@ad.unc.edu::fafc01d6-584e-47e9-b863-815117ff4664" providerId="AD" clId="Web-{4CA24A4C-791B-76F1-C993-5388CB4BA2E2}" dt="2025-05-12T13:25:04.086" v="92" actId="20577"/>
          <ac:spMkLst>
            <pc:docMk/>
            <pc:sldMk cId="52757475" sldId="331"/>
            <ac:spMk id="6" creationId="{85C92A29-D6E3-63D4-AD86-2EABC658C7F1}"/>
          </ac:spMkLst>
        </pc:spChg>
        <pc:spChg chg="add mod">
          <ac:chgData name="Stahlman, Sara" userId="S::stahlman@ad.unc.edu::fafc01d6-584e-47e9-b863-815117ff4664" providerId="AD" clId="Web-{4CA24A4C-791B-76F1-C993-5388CB4BA2E2}" dt="2025-05-12T13:25:28.305" v="98" actId="1076"/>
          <ac:spMkLst>
            <pc:docMk/>
            <pc:sldMk cId="52757475" sldId="331"/>
            <ac:spMk id="8" creationId="{AC3DECF3-0655-4824-0FF9-812DA71DD5EB}"/>
          </ac:spMkLst>
        </pc:spChg>
        <pc:picChg chg="add mod ord">
          <ac:chgData name="Stahlman, Sara" userId="S::stahlman@ad.unc.edu::fafc01d6-584e-47e9-b863-815117ff4664" providerId="AD" clId="Web-{4CA24A4C-791B-76F1-C993-5388CB4BA2E2}" dt="2025-05-12T13:24:42.116" v="87"/>
          <ac:picMkLst>
            <pc:docMk/>
            <pc:sldMk cId="52757475" sldId="331"/>
            <ac:picMk id="7" creationId="{8C56E3AC-6423-4155-9351-474795FDC3FD}"/>
          </ac:picMkLst>
        </pc:picChg>
      </pc:sldChg>
    </pc:docChg>
  </pc:docChgLst>
  <pc:docChgLst>
    <pc:chgData name="Dang, Cathy Le" userId="S::catdng@ad.unc.edu::62268de6-6631-4058-87e2-56eb6e0803e6" providerId="AD" clId="Web-{53D73A3E-C78A-DF7E-ED2E-696BA9B7C40B}"/>
    <pc:docChg chg="addSld delSld modSld sldOrd">
      <pc:chgData name="Dang, Cathy Le" userId="S::catdng@ad.unc.edu::62268de6-6631-4058-87e2-56eb6e0803e6" providerId="AD" clId="Web-{53D73A3E-C78A-DF7E-ED2E-696BA9B7C40B}" dt="2025-04-02T00:03:11.602" v="439" actId="20577"/>
      <pc:docMkLst>
        <pc:docMk/>
      </pc:docMkLst>
      <pc:sldChg chg="modSp ord">
        <pc:chgData name="Dang, Cathy Le" userId="S::catdng@ad.unc.edu::62268de6-6631-4058-87e2-56eb6e0803e6" providerId="AD" clId="Web-{53D73A3E-C78A-DF7E-ED2E-696BA9B7C40B}" dt="2025-04-01T23:50:52.287" v="371"/>
        <pc:sldMkLst>
          <pc:docMk/>
          <pc:sldMk cId="2452379055" sldId="275"/>
        </pc:sldMkLst>
        <pc:spChg chg="mod">
          <ac:chgData name="Dang, Cathy Le" userId="S::catdng@ad.unc.edu::62268de6-6631-4058-87e2-56eb6e0803e6" providerId="AD" clId="Web-{53D73A3E-C78A-DF7E-ED2E-696BA9B7C40B}" dt="2025-04-01T23:50:49.443" v="369" actId="20577"/>
          <ac:spMkLst>
            <pc:docMk/>
            <pc:sldMk cId="2452379055" sldId="275"/>
            <ac:spMk id="2" creationId="{7188391B-AB9F-5C4C-9CD0-9767F9242955}"/>
          </ac:spMkLst>
        </pc:spChg>
        <pc:spChg chg="mod">
          <ac:chgData name="Dang, Cathy Le" userId="S::catdng@ad.unc.edu::62268de6-6631-4058-87e2-56eb6e0803e6" providerId="AD" clId="Web-{53D73A3E-C78A-DF7E-ED2E-696BA9B7C40B}" dt="2025-04-01T23:50:49.396" v="368" actId="20577"/>
          <ac:spMkLst>
            <pc:docMk/>
            <pc:sldMk cId="2452379055" sldId="275"/>
            <ac:spMk id="5" creationId="{9FB7B912-3E83-4C46-9681-E20228AB8835}"/>
          </ac:spMkLst>
        </pc:spChg>
      </pc:sldChg>
      <pc:sldChg chg="modSp ord">
        <pc:chgData name="Dang, Cathy Le" userId="S::catdng@ad.unc.edu::62268de6-6631-4058-87e2-56eb6e0803e6" providerId="AD" clId="Web-{53D73A3E-C78A-DF7E-ED2E-696BA9B7C40B}" dt="2025-04-01T23:39:19.369" v="16" actId="20577"/>
        <pc:sldMkLst>
          <pc:docMk/>
          <pc:sldMk cId="1621981848" sldId="277"/>
        </pc:sldMkLst>
        <pc:spChg chg="mod">
          <ac:chgData name="Dang, Cathy Le" userId="S::catdng@ad.unc.edu::62268de6-6631-4058-87e2-56eb6e0803e6" providerId="AD" clId="Web-{53D73A3E-C78A-DF7E-ED2E-696BA9B7C40B}" dt="2025-04-01T23:39:19.369" v="16" actId="20577"/>
          <ac:spMkLst>
            <pc:docMk/>
            <pc:sldMk cId="1621981848" sldId="277"/>
            <ac:spMk id="2" creationId="{D3DFD42C-3318-DD43-BF8C-B19EC67743A1}"/>
          </ac:spMkLst>
        </pc:spChg>
        <pc:spChg chg="mod">
          <ac:chgData name="Dang, Cathy Le" userId="S::catdng@ad.unc.edu::62268de6-6631-4058-87e2-56eb6e0803e6" providerId="AD" clId="Web-{53D73A3E-C78A-DF7E-ED2E-696BA9B7C40B}" dt="2025-04-01T23:39:01.321" v="10" actId="20577"/>
          <ac:spMkLst>
            <pc:docMk/>
            <pc:sldMk cId="1621981848" sldId="277"/>
            <ac:spMk id="4" creationId="{DA3D6FDE-AD13-0C43-87B1-E5455C8FCF6F}"/>
          </ac:spMkLst>
        </pc:spChg>
        <pc:spChg chg="mod">
          <ac:chgData name="Dang, Cathy Le" userId="S::catdng@ad.unc.edu::62268de6-6631-4058-87e2-56eb6e0803e6" providerId="AD" clId="Web-{53D73A3E-C78A-DF7E-ED2E-696BA9B7C40B}" dt="2025-04-01T23:38:51.540" v="7" actId="20577"/>
          <ac:spMkLst>
            <pc:docMk/>
            <pc:sldMk cId="1621981848" sldId="277"/>
            <ac:spMk id="5" creationId="{7FA37922-4B5D-354C-9769-BE283183ACC3}"/>
          </ac:spMkLst>
        </pc:spChg>
      </pc:sldChg>
      <pc:sldChg chg="modSp">
        <pc:chgData name="Dang, Cathy Le" userId="S::catdng@ad.unc.edu::62268de6-6631-4058-87e2-56eb6e0803e6" providerId="AD" clId="Web-{53D73A3E-C78A-DF7E-ED2E-696BA9B7C40B}" dt="2025-04-01T23:42:02.719" v="66" actId="20577"/>
        <pc:sldMkLst>
          <pc:docMk/>
          <pc:sldMk cId="968114299" sldId="292"/>
        </pc:sldMkLst>
        <pc:spChg chg="mod">
          <ac:chgData name="Dang, Cathy Le" userId="S::catdng@ad.unc.edu::62268de6-6631-4058-87e2-56eb6e0803e6" providerId="AD" clId="Web-{53D73A3E-C78A-DF7E-ED2E-696BA9B7C40B}" dt="2025-04-01T23:41:57.813" v="60" actId="20577"/>
          <ac:spMkLst>
            <pc:docMk/>
            <pc:sldMk cId="968114299" sldId="292"/>
            <ac:spMk id="3" creationId="{CE4F8D18-1C17-BB43-8B98-80FCC4D1F8B3}"/>
          </ac:spMkLst>
        </pc:spChg>
        <pc:spChg chg="mod">
          <ac:chgData name="Dang, Cathy Le" userId="S::catdng@ad.unc.edu::62268de6-6631-4058-87e2-56eb6e0803e6" providerId="AD" clId="Web-{53D73A3E-C78A-DF7E-ED2E-696BA9B7C40B}" dt="2025-04-01T23:42:02.719" v="66" actId="20577"/>
          <ac:spMkLst>
            <pc:docMk/>
            <pc:sldMk cId="968114299" sldId="292"/>
            <ac:spMk id="5" creationId="{1DA66E04-7A19-5C44-914B-47754EAB1C26}"/>
          </ac:spMkLst>
        </pc:spChg>
      </pc:sldChg>
      <pc:sldChg chg="ord">
        <pc:chgData name="Dang, Cathy Le" userId="S::catdng@ad.unc.edu::62268de6-6631-4058-87e2-56eb6e0803e6" providerId="AD" clId="Web-{53D73A3E-C78A-DF7E-ED2E-696BA9B7C40B}" dt="2025-04-01T23:46:25.682" v="271"/>
        <pc:sldMkLst>
          <pc:docMk/>
          <pc:sldMk cId="3432098219" sldId="294"/>
        </pc:sldMkLst>
      </pc:sldChg>
      <pc:sldChg chg="modSp">
        <pc:chgData name="Dang, Cathy Le" userId="S::catdng@ad.unc.edu::62268de6-6631-4058-87e2-56eb6e0803e6" providerId="AD" clId="Web-{53D73A3E-C78A-DF7E-ED2E-696BA9B7C40B}" dt="2025-04-01T23:40:22.216" v="31" actId="14100"/>
        <pc:sldMkLst>
          <pc:docMk/>
          <pc:sldMk cId="1999730485" sldId="302"/>
        </pc:sldMkLst>
        <pc:spChg chg="mod">
          <ac:chgData name="Dang, Cathy Le" userId="S::catdng@ad.unc.edu::62268de6-6631-4058-87e2-56eb6e0803e6" providerId="AD" clId="Web-{53D73A3E-C78A-DF7E-ED2E-696BA9B7C40B}" dt="2025-04-01T23:40:22.216" v="31" actId="14100"/>
          <ac:spMkLst>
            <pc:docMk/>
            <pc:sldMk cId="1999730485" sldId="302"/>
            <ac:spMk id="8" creationId="{8536FFA8-B2DE-63D1-4995-C903C937F652}"/>
          </ac:spMkLst>
        </pc:spChg>
      </pc:sldChg>
      <pc:sldChg chg="add replId">
        <pc:chgData name="Dang, Cathy Le" userId="S::catdng@ad.unc.edu::62268de6-6631-4058-87e2-56eb6e0803e6" providerId="AD" clId="Web-{53D73A3E-C78A-DF7E-ED2E-696BA9B7C40B}" dt="2025-04-01T23:38:28.039" v="0"/>
        <pc:sldMkLst>
          <pc:docMk/>
          <pc:sldMk cId="645213617" sldId="310"/>
        </pc:sldMkLst>
      </pc:sldChg>
      <pc:sldChg chg="add replId">
        <pc:chgData name="Dang, Cathy Le" userId="S::catdng@ad.unc.edu::62268de6-6631-4058-87e2-56eb6e0803e6" providerId="AD" clId="Web-{53D73A3E-C78A-DF7E-ED2E-696BA9B7C40B}" dt="2025-04-01T23:41:13.155" v="35"/>
        <pc:sldMkLst>
          <pc:docMk/>
          <pc:sldMk cId="1355449734" sldId="311"/>
        </pc:sldMkLst>
      </pc:sldChg>
      <pc:sldChg chg="add del ord replId">
        <pc:chgData name="Dang, Cathy Le" userId="S::catdng@ad.unc.edu::62268de6-6631-4058-87e2-56eb6e0803e6" providerId="AD" clId="Web-{53D73A3E-C78A-DF7E-ED2E-696BA9B7C40B}" dt="2025-04-01T23:41:09.311" v="34"/>
        <pc:sldMkLst>
          <pc:docMk/>
          <pc:sldMk cId="2677584169" sldId="311"/>
        </pc:sldMkLst>
      </pc:sldChg>
      <pc:sldChg chg="modSp add ord replId">
        <pc:chgData name="Dang, Cathy Le" userId="S::catdng@ad.unc.edu::62268de6-6631-4058-87e2-56eb6e0803e6" providerId="AD" clId="Web-{53D73A3E-C78A-DF7E-ED2E-696BA9B7C40B}" dt="2025-04-01T23:44:07.224" v="231" actId="20577"/>
        <pc:sldMkLst>
          <pc:docMk/>
          <pc:sldMk cId="655331351" sldId="312"/>
        </pc:sldMkLst>
        <pc:spChg chg="mod">
          <ac:chgData name="Dang, Cathy Le" userId="S::catdng@ad.unc.edu::62268de6-6631-4058-87e2-56eb6e0803e6" providerId="AD" clId="Web-{53D73A3E-C78A-DF7E-ED2E-696BA9B7C40B}" dt="2025-04-01T23:42:48.065" v="86" actId="20577"/>
          <ac:spMkLst>
            <pc:docMk/>
            <pc:sldMk cId="655331351" sldId="312"/>
            <ac:spMk id="2" creationId="{3EA119A4-B262-3673-9FD8-B684252EB738}"/>
          </ac:spMkLst>
        </pc:spChg>
        <pc:spChg chg="mod">
          <ac:chgData name="Dang, Cathy Le" userId="S::catdng@ad.unc.edu::62268de6-6631-4058-87e2-56eb6e0803e6" providerId="AD" clId="Web-{53D73A3E-C78A-DF7E-ED2E-696BA9B7C40B}" dt="2025-04-01T23:44:07.224" v="231" actId="20577"/>
          <ac:spMkLst>
            <pc:docMk/>
            <pc:sldMk cId="655331351" sldId="312"/>
            <ac:spMk id="3" creationId="{3B175B3A-6BE7-BEAD-B807-BE2809908D0B}"/>
          </ac:spMkLst>
        </pc:spChg>
        <pc:spChg chg="mod">
          <ac:chgData name="Dang, Cathy Le" userId="S::catdng@ad.unc.edu::62268de6-6631-4058-87e2-56eb6e0803e6" providerId="AD" clId="Web-{53D73A3E-C78A-DF7E-ED2E-696BA9B7C40B}" dt="2025-04-01T23:42:24.564" v="71" actId="20577"/>
          <ac:spMkLst>
            <pc:docMk/>
            <pc:sldMk cId="655331351" sldId="312"/>
            <ac:spMk id="4" creationId="{BD362C11-6179-4687-BF5D-91EDD46F339A}"/>
          </ac:spMkLst>
        </pc:spChg>
      </pc:sldChg>
      <pc:sldChg chg="modSp add ord replId">
        <pc:chgData name="Dang, Cathy Le" userId="S::catdng@ad.unc.edu::62268de6-6631-4058-87e2-56eb6e0803e6" providerId="AD" clId="Web-{53D73A3E-C78A-DF7E-ED2E-696BA9B7C40B}" dt="2025-04-01T23:45:05.023" v="249" actId="14100"/>
        <pc:sldMkLst>
          <pc:docMk/>
          <pc:sldMk cId="3181345492" sldId="313"/>
        </pc:sldMkLst>
        <pc:spChg chg="mod">
          <ac:chgData name="Dang, Cathy Le" userId="S::catdng@ad.unc.edu::62268de6-6631-4058-87e2-56eb6e0803e6" providerId="AD" clId="Web-{53D73A3E-C78A-DF7E-ED2E-696BA9B7C40B}" dt="2025-04-01T23:45:05.023" v="249" actId="14100"/>
          <ac:spMkLst>
            <pc:docMk/>
            <pc:sldMk cId="3181345492" sldId="313"/>
            <ac:spMk id="3" creationId="{2296F40D-F31C-4F04-8EB2-CADCCC960876}"/>
          </ac:spMkLst>
        </pc:spChg>
      </pc:sldChg>
      <pc:sldChg chg="modSp add ord replId">
        <pc:chgData name="Dang, Cathy Le" userId="S::catdng@ad.unc.edu::62268de6-6631-4058-87e2-56eb6e0803e6" providerId="AD" clId="Web-{53D73A3E-C78A-DF7E-ED2E-696BA9B7C40B}" dt="2025-04-01T23:45:44.024" v="265" actId="20577"/>
        <pc:sldMkLst>
          <pc:docMk/>
          <pc:sldMk cId="2524365080" sldId="314"/>
        </pc:sldMkLst>
      </pc:sldChg>
      <pc:sldChg chg="addSp delSp modSp add ord replId">
        <pc:chgData name="Dang, Cathy Le" userId="S::catdng@ad.unc.edu::62268de6-6631-4058-87e2-56eb6e0803e6" providerId="AD" clId="Web-{53D73A3E-C78A-DF7E-ED2E-696BA9B7C40B}" dt="2025-04-01T23:48:52.033" v="348"/>
        <pc:sldMkLst>
          <pc:docMk/>
          <pc:sldMk cId="591970162" sldId="315"/>
        </pc:sldMkLst>
        <pc:spChg chg="mod">
          <ac:chgData name="Dang, Cathy Le" userId="S::catdng@ad.unc.edu::62268de6-6631-4058-87e2-56eb6e0803e6" providerId="AD" clId="Web-{53D73A3E-C78A-DF7E-ED2E-696BA9B7C40B}" dt="2025-04-01T23:47:04.886" v="292" actId="20577"/>
          <ac:spMkLst>
            <pc:docMk/>
            <pc:sldMk cId="591970162" sldId="315"/>
            <ac:spMk id="2" creationId="{E497B48E-148B-DBEA-FA35-BC8ACBA8ED6B}"/>
          </ac:spMkLst>
        </pc:spChg>
        <pc:spChg chg="mod">
          <ac:chgData name="Dang, Cathy Le" userId="S::catdng@ad.unc.edu::62268de6-6631-4058-87e2-56eb6e0803e6" providerId="AD" clId="Web-{53D73A3E-C78A-DF7E-ED2E-696BA9B7C40B}" dt="2025-04-01T23:46:56.933" v="277" actId="20577"/>
          <ac:spMkLst>
            <pc:docMk/>
            <pc:sldMk cId="591970162" sldId="315"/>
            <ac:spMk id="4" creationId="{A933D980-ECA1-7425-E40B-E57B3E53487E}"/>
          </ac:spMkLst>
        </pc:spChg>
        <pc:grpChg chg="add">
          <ac:chgData name="Dang, Cathy Le" userId="S::catdng@ad.unc.edu::62268de6-6631-4058-87e2-56eb6e0803e6" providerId="AD" clId="Web-{53D73A3E-C78A-DF7E-ED2E-696BA9B7C40B}" dt="2025-04-01T23:47:31.746" v="298"/>
          <ac:grpSpMkLst>
            <pc:docMk/>
            <pc:sldMk cId="591970162" sldId="315"/>
            <ac:grpSpMk id="9" creationId="{D5999ED5-2A7B-499E-22C6-1D1C9B295A8A}"/>
          </ac:grpSpMkLst>
        </pc:grpChg>
        <pc:picChg chg="add">
          <ac:chgData name="Dang, Cathy Le" userId="S::catdng@ad.unc.edu::62268de6-6631-4058-87e2-56eb6e0803e6" providerId="AD" clId="Web-{53D73A3E-C78A-DF7E-ED2E-696BA9B7C40B}" dt="2025-04-01T23:47:31.746" v="298"/>
          <ac:picMkLst>
            <pc:docMk/>
            <pc:sldMk cId="591970162" sldId="315"/>
            <ac:picMk id="10" creationId="{C3B92BD3-5A88-2B5A-8163-8F1AF7BF1B62}"/>
          </ac:picMkLst>
        </pc:picChg>
        <pc:picChg chg="add">
          <ac:chgData name="Dang, Cathy Le" userId="S::catdng@ad.unc.edu::62268de6-6631-4058-87e2-56eb6e0803e6" providerId="AD" clId="Web-{53D73A3E-C78A-DF7E-ED2E-696BA9B7C40B}" dt="2025-04-01T23:47:31.746" v="298"/>
          <ac:picMkLst>
            <pc:docMk/>
            <pc:sldMk cId="591970162" sldId="315"/>
            <ac:picMk id="11" creationId="{1380C5F7-B8E8-AE9A-4A45-664912488B43}"/>
          </ac:picMkLst>
        </pc:picChg>
        <pc:picChg chg="add">
          <ac:chgData name="Dang, Cathy Le" userId="S::catdng@ad.unc.edu::62268de6-6631-4058-87e2-56eb6e0803e6" providerId="AD" clId="Web-{53D73A3E-C78A-DF7E-ED2E-696BA9B7C40B}" dt="2025-04-01T23:47:31.746" v="298"/>
          <ac:picMkLst>
            <pc:docMk/>
            <pc:sldMk cId="591970162" sldId="315"/>
            <ac:picMk id="12" creationId="{6DF61A41-EE63-3065-B058-BBA7C0FE7641}"/>
          </ac:picMkLst>
        </pc:picChg>
        <pc:picChg chg="add">
          <ac:chgData name="Dang, Cathy Le" userId="S::catdng@ad.unc.edu::62268de6-6631-4058-87e2-56eb6e0803e6" providerId="AD" clId="Web-{53D73A3E-C78A-DF7E-ED2E-696BA9B7C40B}" dt="2025-04-01T23:47:31.746" v="298"/>
          <ac:picMkLst>
            <pc:docMk/>
            <pc:sldMk cId="591970162" sldId="315"/>
            <ac:picMk id="13" creationId="{881C5E2E-6DB2-7E6A-F341-7549FD6BD2E7}"/>
          </ac:picMkLst>
        </pc:picChg>
        <pc:picChg chg="add">
          <ac:chgData name="Dang, Cathy Le" userId="S::catdng@ad.unc.edu::62268de6-6631-4058-87e2-56eb6e0803e6" providerId="AD" clId="Web-{53D73A3E-C78A-DF7E-ED2E-696BA9B7C40B}" dt="2025-04-01T23:47:31.746" v="298"/>
          <ac:picMkLst>
            <pc:docMk/>
            <pc:sldMk cId="591970162" sldId="315"/>
            <ac:picMk id="14" creationId="{0F07BC77-2643-F8B6-7FEC-FAAC5C61BFDE}"/>
          </ac:picMkLst>
        </pc:picChg>
        <pc:picChg chg="add">
          <ac:chgData name="Dang, Cathy Le" userId="S::catdng@ad.unc.edu::62268de6-6631-4058-87e2-56eb6e0803e6" providerId="AD" clId="Web-{53D73A3E-C78A-DF7E-ED2E-696BA9B7C40B}" dt="2025-04-01T23:47:31.746" v="298"/>
          <ac:picMkLst>
            <pc:docMk/>
            <pc:sldMk cId="591970162" sldId="315"/>
            <ac:picMk id="15" creationId="{5DB1C975-4801-3627-C741-841C97406192}"/>
          </ac:picMkLst>
        </pc:picChg>
        <pc:picChg chg="add">
          <ac:chgData name="Dang, Cathy Le" userId="S::catdng@ad.unc.edu::62268de6-6631-4058-87e2-56eb6e0803e6" providerId="AD" clId="Web-{53D73A3E-C78A-DF7E-ED2E-696BA9B7C40B}" dt="2025-04-01T23:47:31.746" v="298"/>
          <ac:picMkLst>
            <pc:docMk/>
            <pc:sldMk cId="591970162" sldId="315"/>
            <ac:picMk id="16" creationId="{E7F6A64E-7EDB-CF67-B513-57F8BCA9FEB4}"/>
          </ac:picMkLst>
        </pc:picChg>
        <pc:picChg chg="add">
          <ac:chgData name="Dang, Cathy Le" userId="S::catdng@ad.unc.edu::62268de6-6631-4058-87e2-56eb6e0803e6" providerId="AD" clId="Web-{53D73A3E-C78A-DF7E-ED2E-696BA9B7C40B}" dt="2025-04-01T23:47:31.746" v="298"/>
          <ac:picMkLst>
            <pc:docMk/>
            <pc:sldMk cId="591970162" sldId="315"/>
            <ac:picMk id="17" creationId="{B114BB32-3CE9-A7F3-8807-12FD33F91423}"/>
          </ac:picMkLst>
        </pc:picChg>
      </pc:sldChg>
      <pc:sldChg chg="add del replId">
        <pc:chgData name="Dang, Cathy Le" userId="S::catdng@ad.unc.edu::62268de6-6631-4058-87e2-56eb6e0803e6" providerId="AD" clId="Web-{53D73A3E-C78A-DF7E-ED2E-696BA9B7C40B}" dt="2025-04-01T23:50:52.943" v="372"/>
        <pc:sldMkLst>
          <pc:docMk/>
          <pc:sldMk cId="4206069101" sldId="316"/>
        </pc:sldMkLst>
      </pc:sldChg>
      <pc:sldChg chg="modSp add ord replId">
        <pc:chgData name="Dang, Cathy Le" userId="S::catdng@ad.unc.edu::62268de6-6631-4058-87e2-56eb6e0803e6" providerId="AD" clId="Web-{53D73A3E-C78A-DF7E-ED2E-696BA9B7C40B}" dt="2025-04-02T00:03:11.602" v="439" actId="20577"/>
        <pc:sldMkLst>
          <pc:docMk/>
          <pc:sldMk cId="4234693856" sldId="316"/>
        </pc:sldMkLst>
      </pc:sldChg>
    </pc:docChg>
  </pc:docChgLst>
  <pc:docChgLst>
    <pc:chgData name="Dang, Cathy Le" userId="S::catdng@ad.unc.edu::62268de6-6631-4058-87e2-56eb6e0803e6" providerId="AD" clId="Web-{46BF9ECB-E0D2-B2E3-0073-69FE7E233548}"/>
    <pc:docChg chg="addSld delSld modSld sldOrd addSection modSection">
      <pc:chgData name="Dang, Cathy Le" userId="S::catdng@ad.unc.edu::62268de6-6631-4058-87e2-56eb6e0803e6" providerId="AD" clId="Web-{46BF9ECB-E0D2-B2E3-0073-69FE7E233548}" dt="2025-04-03T14:30:08.915" v="417"/>
      <pc:docMkLst>
        <pc:docMk/>
      </pc:docMkLst>
      <pc:sldChg chg="modSp">
        <pc:chgData name="Dang, Cathy Le" userId="S::catdng@ad.unc.edu::62268de6-6631-4058-87e2-56eb6e0803e6" providerId="AD" clId="Web-{46BF9ECB-E0D2-B2E3-0073-69FE7E233548}" dt="2025-04-03T13:45:51.696" v="0" actId="20577"/>
        <pc:sldMkLst>
          <pc:docMk/>
          <pc:sldMk cId="2835728885" sldId="274"/>
        </pc:sldMkLst>
        <pc:spChg chg="mod">
          <ac:chgData name="Dang, Cathy Le" userId="S::catdng@ad.unc.edu::62268de6-6631-4058-87e2-56eb6e0803e6" providerId="AD" clId="Web-{46BF9ECB-E0D2-B2E3-0073-69FE7E233548}" dt="2025-04-03T13:45:51.696" v="0" actId="20577"/>
          <ac:spMkLst>
            <pc:docMk/>
            <pc:sldMk cId="2835728885" sldId="274"/>
            <ac:spMk id="3" creationId="{FF7C2FCF-DB37-CD43-A022-E77039787447}"/>
          </ac:spMkLst>
        </pc:spChg>
      </pc:sldChg>
      <pc:sldChg chg="addSp delSp modSp">
        <pc:chgData name="Dang, Cathy Le" userId="S::catdng@ad.unc.edu::62268de6-6631-4058-87e2-56eb6e0803e6" providerId="AD" clId="Web-{46BF9ECB-E0D2-B2E3-0073-69FE7E233548}" dt="2025-04-03T14:12:11.281" v="223"/>
        <pc:sldMkLst>
          <pc:docMk/>
          <pc:sldMk cId="1621981848" sldId="277"/>
        </pc:sldMkLst>
        <pc:picChg chg="mod modCrop">
          <ac:chgData name="Dang, Cathy Le" userId="S::catdng@ad.unc.edu::62268de6-6631-4058-87e2-56eb6e0803e6" providerId="AD" clId="Web-{46BF9ECB-E0D2-B2E3-0073-69FE7E233548}" dt="2025-04-03T14:12:11.281" v="223"/>
          <ac:picMkLst>
            <pc:docMk/>
            <pc:sldMk cId="1621981848" sldId="277"/>
            <ac:picMk id="8" creationId="{8FE40F08-7A64-B64F-B459-8E472D44BB83}"/>
          </ac:picMkLst>
        </pc:picChg>
      </pc:sldChg>
      <pc:sldChg chg="addSp delSp modSp">
        <pc:chgData name="Dang, Cathy Le" userId="S::catdng@ad.unc.edu::62268de6-6631-4058-87e2-56eb6e0803e6" providerId="AD" clId="Web-{46BF9ECB-E0D2-B2E3-0073-69FE7E233548}" dt="2025-04-03T13:49:13.335" v="28"/>
        <pc:sldMkLst>
          <pc:docMk/>
          <pc:sldMk cId="316514780" sldId="289"/>
        </pc:sldMkLst>
        <pc:spChg chg="mod">
          <ac:chgData name="Dang, Cathy Le" userId="S::catdng@ad.unc.edu::62268de6-6631-4058-87e2-56eb6e0803e6" providerId="AD" clId="Web-{46BF9ECB-E0D2-B2E3-0073-69FE7E233548}" dt="2025-04-03T13:49:13.195" v="27" actId="20577"/>
          <ac:spMkLst>
            <pc:docMk/>
            <pc:sldMk cId="316514780" sldId="289"/>
            <ac:spMk id="3" creationId="{F1A1ABE4-AA51-BB46-AF81-0A2F7294CA6A}"/>
          </ac:spMkLst>
        </pc:spChg>
      </pc:sldChg>
      <pc:sldChg chg="addSp delSp modSp">
        <pc:chgData name="Dang, Cathy Le" userId="S::catdng@ad.unc.edu::62268de6-6631-4058-87e2-56eb6e0803e6" providerId="AD" clId="Web-{46BF9ECB-E0D2-B2E3-0073-69FE7E233548}" dt="2025-04-03T13:48:22.539" v="12"/>
        <pc:sldMkLst>
          <pc:docMk/>
          <pc:sldMk cId="176597191" sldId="291"/>
        </pc:sldMkLst>
      </pc:sldChg>
      <pc:sldChg chg="modSp">
        <pc:chgData name="Dang, Cathy Le" userId="S::catdng@ad.unc.edu::62268de6-6631-4058-87e2-56eb6e0803e6" providerId="AD" clId="Web-{46BF9ECB-E0D2-B2E3-0073-69FE7E233548}" dt="2025-04-03T13:55:26.630" v="149" actId="20577"/>
        <pc:sldMkLst>
          <pc:docMk/>
          <pc:sldMk cId="3491457636" sldId="304"/>
        </pc:sldMkLst>
        <pc:spChg chg="mod">
          <ac:chgData name="Dang, Cathy Le" userId="S::catdng@ad.unc.edu::62268de6-6631-4058-87e2-56eb6e0803e6" providerId="AD" clId="Web-{46BF9ECB-E0D2-B2E3-0073-69FE7E233548}" dt="2025-04-03T13:55:26.630" v="149" actId="20577"/>
          <ac:spMkLst>
            <pc:docMk/>
            <pc:sldMk cId="3491457636" sldId="304"/>
            <ac:spMk id="3" creationId="{0FD7DF12-65F1-B3FE-7EF9-B8683E0161CE}"/>
          </ac:spMkLst>
        </pc:spChg>
      </pc:sldChg>
      <pc:sldChg chg="modSp">
        <pc:chgData name="Dang, Cathy Le" userId="S::catdng@ad.unc.edu::62268de6-6631-4058-87e2-56eb6e0803e6" providerId="AD" clId="Web-{46BF9ECB-E0D2-B2E3-0073-69FE7E233548}" dt="2025-04-03T14:17:42.435" v="246"/>
        <pc:sldMkLst>
          <pc:docMk/>
          <pc:sldMk cId="2524365080" sldId="314"/>
        </pc:sldMkLst>
      </pc:sldChg>
      <pc:sldChg chg="modSp">
        <pc:chgData name="Dang, Cathy Le" userId="S::catdng@ad.unc.edu::62268de6-6631-4058-87e2-56eb6e0803e6" providerId="AD" clId="Web-{46BF9ECB-E0D2-B2E3-0073-69FE7E233548}" dt="2025-04-03T13:46:35.586" v="6" actId="20577"/>
        <pc:sldMkLst>
          <pc:docMk/>
          <pc:sldMk cId="3512744175" sldId="317"/>
        </pc:sldMkLst>
        <pc:spChg chg="mod">
          <ac:chgData name="Dang, Cathy Le" userId="S::catdng@ad.unc.edu::62268de6-6631-4058-87e2-56eb6e0803e6" providerId="AD" clId="Web-{46BF9ECB-E0D2-B2E3-0073-69FE7E233548}" dt="2025-04-03T13:46:35.586" v="6" actId="20577"/>
          <ac:spMkLst>
            <pc:docMk/>
            <pc:sldMk cId="3512744175" sldId="317"/>
            <ac:spMk id="2" creationId="{5E045C33-535D-46D9-4C7D-F94981BE4FFA}"/>
          </ac:spMkLst>
        </pc:spChg>
      </pc:sldChg>
      <pc:sldChg chg="modSp">
        <pc:chgData name="Dang, Cathy Le" userId="S::catdng@ad.unc.edu::62268de6-6631-4058-87e2-56eb6e0803e6" providerId="AD" clId="Web-{46BF9ECB-E0D2-B2E3-0073-69FE7E233548}" dt="2025-04-03T14:17:03.779" v="240"/>
        <pc:sldMkLst>
          <pc:docMk/>
          <pc:sldMk cId="4180351255" sldId="318"/>
        </pc:sldMkLst>
      </pc:sldChg>
      <pc:sldChg chg="add ord replId">
        <pc:chgData name="Dang, Cathy Le" userId="S::catdng@ad.unc.edu::62268de6-6631-4058-87e2-56eb6e0803e6" providerId="AD" clId="Web-{46BF9ECB-E0D2-B2E3-0073-69FE7E233548}" dt="2025-04-03T13:48:52.757" v="15"/>
        <pc:sldMkLst>
          <pc:docMk/>
          <pc:sldMk cId="3558953984" sldId="320"/>
        </pc:sldMkLst>
      </pc:sldChg>
      <pc:sldChg chg="add ord replId">
        <pc:chgData name="Dang, Cathy Le" userId="S::catdng@ad.unc.edu::62268de6-6631-4058-87e2-56eb6e0803e6" providerId="AD" clId="Web-{46BF9ECB-E0D2-B2E3-0073-69FE7E233548}" dt="2025-04-03T13:49:35.288" v="33"/>
        <pc:sldMkLst>
          <pc:docMk/>
          <pc:sldMk cId="3590567400" sldId="321"/>
        </pc:sldMkLst>
      </pc:sldChg>
      <pc:sldChg chg="modSp add ord replId">
        <pc:chgData name="Dang, Cathy Le" userId="S::catdng@ad.unc.edu::62268de6-6631-4058-87e2-56eb6e0803e6" providerId="AD" clId="Web-{46BF9ECB-E0D2-B2E3-0073-69FE7E233548}" dt="2025-04-03T13:50:41.866" v="37" actId="20577"/>
        <pc:sldMkLst>
          <pc:docMk/>
          <pc:sldMk cId="3356002241" sldId="322"/>
        </pc:sldMkLst>
        <pc:spChg chg="mod">
          <ac:chgData name="Dang, Cathy Le" userId="S::catdng@ad.unc.edu::62268de6-6631-4058-87e2-56eb6e0803e6" providerId="AD" clId="Web-{46BF9ECB-E0D2-B2E3-0073-69FE7E233548}" dt="2025-04-03T13:50:41.866" v="37" actId="20577"/>
          <ac:spMkLst>
            <pc:docMk/>
            <pc:sldMk cId="3356002241" sldId="322"/>
            <ac:spMk id="3" creationId="{69C05C52-590E-DF13-39F5-43563E6B1D5F}"/>
          </ac:spMkLst>
        </pc:spChg>
      </pc:sldChg>
      <pc:sldChg chg="addSp delSp modSp add replId">
        <pc:chgData name="Dang, Cathy Le" userId="S::catdng@ad.unc.edu::62268de6-6631-4058-87e2-56eb6e0803e6" providerId="AD" clId="Web-{46BF9ECB-E0D2-B2E3-0073-69FE7E233548}" dt="2025-04-03T13:56:08.224" v="153"/>
        <pc:sldMkLst>
          <pc:docMk/>
          <pc:sldMk cId="2681595194" sldId="323"/>
        </pc:sldMkLst>
        <pc:spChg chg="mod">
          <ac:chgData name="Dang, Cathy Le" userId="S::catdng@ad.unc.edu::62268de6-6631-4058-87e2-56eb6e0803e6" providerId="AD" clId="Web-{46BF9ECB-E0D2-B2E3-0073-69FE7E233548}" dt="2025-04-03T13:52:19.131" v="114" actId="1076"/>
          <ac:spMkLst>
            <pc:docMk/>
            <pc:sldMk cId="2681595194" sldId="323"/>
            <ac:spMk id="2" creationId="{8CFA1101-AEB4-BDDA-5D11-FA65AADC9910}"/>
          </ac:spMkLst>
        </pc:spChg>
        <pc:spChg chg="mod">
          <ac:chgData name="Dang, Cathy Le" userId="S::catdng@ad.unc.edu::62268de6-6631-4058-87e2-56eb6e0803e6" providerId="AD" clId="Web-{46BF9ECB-E0D2-B2E3-0073-69FE7E233548}" dt="2025-04-03T13:52:19.100" v="112" actId="1076"/>
          <ac:spMkLst>
            <pc:docMk/>
            <pc:sldMk cId="2681595194" sldId="323"/>
            <ac:spMk id="4" creationId="{1B269716-EC8E-C57F-8DEE-26E46D854702}"/>
          </ac:spMkLst>
        </pc:spChg>
        <pc:spChg chg="mod">
          <ac:chgData name="Dang, Cathy Le" userId="S::catdng@ad.unc.edu::62268de6-6631-4058-87e2-56eb6e0803e6" providerId="AD" clId="Web-{46BF9ECB-E0D2-B2E3-0073-69FE7E233548}" dt="2025-04-03T13:52:19.100" v="113" actId="1076"/>
          <ac:spMkLst>
            <pc:docMk/>
            <pc:sldMk cId="2681595194" sldId="323"/>
            <ac:spMk id="5" creationId="{F9B3E7B7-7023-CE46-5644-CDF3092C0331}"/>
          </ac:spMkLst>
        </pc:spChg>
        <pc:picChg chg="add mod">
          <ac:chgData name="Dang, Cathy Le" userId="S::catdng@ad.unc.edu::62268de6-6631-4058-87e2-56eb6e0803e6" providerId="AD" clId="Web-{46BF9ECB-E0D2-B2E3-0073-69FE7E233548}" dt="2025-04-03T13:52:21.850" v="115" actId="1076"/>
          <ac:picMkLst>
            <pc:docMk/>
            <pc:sldMk cId="2681595194" sldId="323"/>
            <ac:picMk id="12" creationId="{5A70997A-ED27-3040-5896-6CFEDDF8E643}"/>
          </ac:picMkLst>
        </pc:picChg>
      </pc:sldChg>
      <pc:sldChg chg="addSp delSp modSp add replId">
        <pc:chgData name="Dang, Cathy Le" userId="S::catdng@ad.unc.edu::62268de6-6631-4058-87e2-56eb6e0803e6" providerId="AD" clId="Web-{46BF9ECB-E0D2-B2E3-0073-69FE7E233548}" dt="2025-04-03T14:30:08.915" v="417"/>
        <pc:sldMkLst>
          <pc:docMk/>
          <pc:sldMk cId="3246386511" sldId="324"/>
        </pc:sldMkLst>
        <pc:spChg chg="mod">
          <ac:chgData name="Dang, Cathy Le" userId="S::catdng@ad.unc.edu::62268de6-6631-4058-87e2-56eb6e0803e6" providerId="AD" clId="Web-{46BF9ECB-E0D2-B2E3-0073-69FE7E233548}" dt="2025-04-03T13:53:45.146" v="138" actId="20577"/>
          <ac:spMkLst>
            <pc:docMk/>
            <pc:sldMk cId="3246386511" sldId="324"/>
            <ac:spMk id="3" creationId="{0B6F59A4-4828-3BBE-68EB-0957493704BF}"/>
          </ac:spMkLst>
        </pc:spChg>
        <pc:spChg chg="mod">
          <ac:chgData name="Dang, Cathy Le" userId="S::catdng@ad.unc.edu::62268de6-6631-4058-87e2-56eb6e0803e6" providerId="AD" clId="Web-{46BF9ECB-E0D2-B2E3-0073-69FE7E233548}" dt="2025-04-03T13:52:53.287" v="119" actId="20577"/>
          <ac:spMkLst>
            <pc:docMk/>
            <pc:sldMk cId="3246386511" sldId="324"/>
            <ac:spMk id="4" creationId="{FCD55F60-9243-C5D8-AAE9-489E46B36372}"/>
          </ac:spMkLst>
        </pc:spChg>
        <pc:picChg chg="mod">
          <ac:chgData name="Dang, Cathy Le" userId="S::catdng@ad.unc.edu::62268de6-6631-4058-87e2-56eb6e0803e6" providerId="AD" clId="Web-{46BF9ECB-E0D2-B2E3-0073-69FE7E233548}" dt="2025-04-03T14:30:08.915" v="417"/>
          <ac:picMkLst>
            <pc:docMk/>
            <pc:sldMk cId="3246386511" sldId="324"/>
            <ac:picMk id="8" creationId="{C3FB135F-22B1-D381-3973-B1E9B678CC88}"/>
          </ac:picMkLst>
        </pc:picChg>
      </pc:sldChg>
      <pc:sldChg chg="addSp delSp modSp add replId">
        <pc:chgData name="Dang, Cathy Le" userId="S::catdng@ad.unc.edu::62268de6-6631-4058-87e2-56eb6e0803e6" providerId="AD" clId="Web-{46BF9ECB-E0D2-B2E3-0073-69FE7E233548}" dt="2025-04-03T14:20:06.590" v="250"/>
        <pc:sldMkLst>
          <pc:docMk/>
          <pc:sldMk cId="1964039283" sldId="325"/>
        </pc:sldMkLst>
        <pc:spChg chg="mod">
          <ac:chgData name="Dang, Cathy Le" userId="S::catdng@ad.unc.edu::62268de6-6631-4058-87e2-56eb6e0803e6" providerId="AD" clId="Web-{46BF9ECB-E0D2-B2E3-0073-69FE7E233548}" dt="2025-04-03T13:56:28.114" v="157" actId="20577"/>
          <ac:spMkLst>
            <pc:docMk/>
            <pc:sldMk cId="1964039283" sldId="325"/>
            <ac:spMk id="4" creationId="{747FE844-0EC6-5198-3524-B72C75771D1C}"/>
          </ac:spMkLst>
        </pc:spChg>
        <pc:picChg chg="add mod">
          <ac:chgData name="Dang, Cathy Le" userId="S::catdng@ad.unc.edu::62268de6-6631-4058-87e2-56eb6e0803e6" providerId="AD" clId="Web-{46BF9ECB-E0D2-B2E3-0073-69FE7E233548}" dt="2025-04-03T14:05:34.752" v="194" actId="1076"/>
          <ac:picMkLst>
            <pc:docMk/>
            <pc:sldMk cId="1964039283" sldId="325"/>
            <ac:picMk id="8" creationId="{33C14255-9B0D-8CDC-6642-70AD3169FF3A}"/>
          </ac:picMkLst>
        </pc:picChg>
        <pc:picChg chg="add mod">
          <ac:chgData name="Dang, Cathy Le" userId="S::catdng@ad.unc.edu::62268de6-6631-4058-87e2-56eb6e0803e6" providerId="AD" clId="Web-{46BF9ECB-E0D2-B2E3-0073-69FE7E233548}" dt="2025-04-03T14:05:34.767" v="195" actId="1076"/>
          <ac:picMkLst>
            <pc:docMk/>
            <pc:sldMk cId="1964039283" sldId="325"/>
            <ac:picMk id="9" creationId="{BC31F09C-ED68-C839-A026-15F66397145F}"/>
          </ac:picMkLst>
        </pc:picChg>
        <pc:picChg chg="add mod">
          <ac:chgData name="Dang, Cathy Le" userId="S::catdng@ad.unc.edu::62268de6-6631-4058-87e2-56eb6e0803e6" providerId="AD" clId="Web-{46BF9ECB-E0D2-B2E3-0073-69FE7E233548}" dt="2025-04-03T14:05:34.783" v="196" actId="1076"/>
          <ac:picMkLst>
            <pc:docMk/>
            <pc:sldMk cId="1964039283" sldId="325"/>
            <ac:picMk id="10" creationId="{6B5202DF-B88C-F76D-37A2-B9034D7A1CE9}"/>
          </ac:picMkLst>
        </pc:picChg>
      </pc:sldChg>
      <pc:sldChg chg="modSp add replId">
        <pc:chgData name="Dang, Cathy Le" userId="S::catdng@ad.unc.edu::62268de6-6631-4058-87e2-56eb6e0803e6" providerId="AD" clId="Web-{46BF9ECB-E0D2-B2E3-0073-69FE7E233548}" dt="2025-04-03T14:24:02.620" v="416" actId="14100"/>
        <pc:sldMkLst>
          <pc:docMk/>
          <pc:sldMk cId="1505337904" sldId="326"/>
        </pc:sldMkLst>
        <pc:spChg chg="mod">
          <ac:chgData name="Dang, Cathy Le" userId="S::catdng@ad.unc.edu::62268de6-6631-4058-87e2-56eb6e0803e6" providerId="AD" clId="Web-{46BF9ECB-E0D2-B2E3-0073-69FE7E233548}" dt="2025-04-03T14:24:02.620" v="416" actId="14100"/>
          <ac:spMkLst>
            <pc:docMk/>
            <pc:sldMk cId="1505337904" sldId="326"/>
            <ac:spMk id="2" creationId="{0141D0A4-2447-E256-22FE-913E570AB066}"/>
          </ac:spMkLst>
        </pc:spChg>
        <pc:spChg chg="mod">
          <ac:chgData name="Dang, Cathy Le" userId="S::catdng@ad.unc.edu::62268de6-6631-4058-87e2-56eb6e0803e6" providerId="AD" clId="Web-{46BF9ECB-E0D2-B2E3-0073-69FE7E233548}" dt="2025-04-03T14:21:14.356" v="277" actId="20577"/>
          <ac:spMkLst>
            <pc:docMk/>
            <pc:sldMk cId="1505337904" sldId="326"/>
            <ac:spMk id="3" creationId="{B8A2D28F-52E4-76D8-F719-F89CA6FF1E15}"/>
          </ac:spMkLst>
        </pc:spChg>
        <pc:spChg chg="mod">
          <ac:chgData name="Dang, Cathy Le" userId="S::catdng@ad.unc.edu::62268de6-6631-4058-87e2-56eb6e0803e6" providerId="AD" clId="Web-{46BF9ECB-E0D2-B2E3-0073-69FE7E233548}" dt="2025-04-03T14:21:14.309" v="276" actId="20577"/>
          <ac:spMkLst>
            <pc:docMk/>
            <pc:sldMk cId="1505337904" sldId="326"/>
            <ac:spMk id="4" creationId="{5D1730FC-C995-1A21-E8E8-6130786C3B9D}"/>
          </ac:spMkLst>
        </pc:spChg>
      </pc:sldChg>
      <pc:sldChg chg="modSp add del replId">
        <pc:chgData name="Dang, Cathy Le" userId="S::catdng@ad.unc.edu::62268de6-6631-4058-87e2-56eb6e0803e6" providerId="AD" clId="Web-{46BF9ECB-E0D2-B2E3-0073-69FE7E233548}" dt="2025-04-03T14:20:51.215" v="272"/>
        <pc:sldMkLst>
          <pc:docMk/>
          <pc:sldMk cId="1840779863" sldId="326"/>
        </pc:sldMkLst>
      </pc:sldChg>
      <pc:sldChg chg="add del replId">
        <pc:chgData name="Dang, Cathy Le" userId="S::catdng@ad.unc.edu::62268de6-6631-4058-87e2-56eb6e0803e6" providerId="AD" clId="Web-{46BF9ECB-E0D2-B2E3-0073-69FE7E233548}" dt="2025-04-03T14:19:59.903" v="248"/>
        <pc:sldMkLst>
          <pc:docMk/>
          <pc:sldMk cId="2702791324" sldId="326"/>
        </pc:sldMkLst>
      </pc:sldChg>
    </pc:docChg>
  </pc:docChgLst>
  <pc:docChgLst>
    <pc:chgData name="Carter, Holly Langley" userId="S::hlcarte@ad.unc.edu::dfe187ad-62d9-402b-b013-dc5c13d0f948" providerId="AD" clId="Web-{1FCEB0BB-9A6A-6308-70DE-E3AEE8534B14}"/>
    <pc:docChg chg="sldOrd">
      <pc:chgData name="Carter, Holly Langley" userId="S::hlcarte@ad.unc.edu::dfe187ad-62d9-402b-b013-dc5c13d0f948" providerId="AD" clId="Web-{1FCEB0BB-9A6A-6308-70DE-E3AEE8534B14}" dt="2025-04-08T18:59:25.400" v="0"/>
      <pc:docMkLst>
        <pc:docMk/>
      </pc:docMkLst>
      <pc:sldChg chg="ord">
        <pc:chgData name="Carter, Holly Langley" userId="S::hlcarte@ad.unc.edu::dfe187ad-62d9-402b-b013-dc5c13d0f948" providerId="AD" clId="Web-{1FCEB0BB-9A6A-6308-70DE-E3AEE8534B14}" dt="2025-04-08T18:59:25.400" v="0"/>
        <pc:sldMkLst>
          <pc:docMk/>
          <pc:sldMk cId="2330767995" sldId="309"/>
        </pc:sldMkLst>
      </pc:sldChg>
    </pc:docChg>
  </pc:docChgLst>
  <pc:docChgLst>
    <pc:chgData name="Stahlman, Sara" userId="S::stahlman@ad.unc.edu::fafc01d6-584e-47e9-b863-815117ff4664" providerId="AD" clId="Web-{10F7A502-7A53-CFCC-B313-51C626805C34}"/>
    <pc:docChg chg="delSld modSld modSection">
      <pc:chgData name="Stahlman, Sara" userId="S::stahlman@ad.unc.edu::fafc01d6-584e-47e9-b863-815117ff4664" providerId="AD" clId="Web-{10F7A502-7A53-CFCC-B313-51C626805C34}" dt="2025-05-12T13:29:19.533" v="6"/>
      <pc:docMkLst>
        <pc:docMk/>
      </pc:docMkLst>
      <pc:sldChg chg="addSp modSp">
        <pc:chgData name="Stahlman, Sara" userId="S::stahlman@ad.unc.edu::fafc01d6-584e-47e9-b863-815117ff4664" providerId="AD" clId="Web-{10F7A502-7A53-CFCC-B313-51C626805C34}" dt="2025-05-12T13:27:01.117" v="3" actId="1076"/>
        <pc:sldMkLst>
          <pc:docMk/>
          <pc:sldMk cId="2063370024" sldId="257"/>
        </pc:sldMkLst>
        <pc:picChg chg="add mod">
          <ac:chgData name="Stahlman, Sara" userId="S::stahlman@ad.unc.edu::fafc01d6-584e-47e9-b863-815117ff4664" providerId="AD" clId="Web-{10F7A502-7A53-CFCC-B313-51C626805C34}" dt="2025-05-12T13:27:01.117" v="3" actId="1076"/>
          <ac:picMkLst>
            <pc:docMk/>
            <pc:sldMk cId="2063370024" sldId="257"/>
            <ac:picMk id="8" creationId="{E7879252-29F0-3CC4-165E-AC7FB2C18061}"/>
          </ac:picMkLst>
        </pc:picChg>
      </pc:sldChg>
      <pc:sldChg chg="del">
        <pc:chgData name="Stahlman, Sara" userId="S::stahlman@ad.unc.edu::fafc01d6-584e-47e9-b863-815117ff4664" providerId="AD" clId="Web-{10F7A502-7A53-CFCC-B313-51C626805C34}" dt="2025-05-12T13:27:37.401" v="5"/>
        <pc:sldMkLst>
          <pc:docMk/>
          <pc:sldMk cId="4180351255" sldId="318"/>
        </pc:sldMkLst>
      </pc:sldChg>
      <pc:sldChg chg="modSp">
        <pc:chgData name="Stahlman, Sara" userId="S::stahlman@ad.unc.edu::fafc01d6-584e-47e9-b863-815117ff4664" providerId="AD" clId="Web-{10F7A502-7A53-CFCC-B313-51C626805C34}" dt="2025-05-12T13:29:19.533" v="6"/>
        <pc:sldMkLst>
          <pc:docMk/>
          <pc:sldMk cId="52757475" sldId="331"/>
        </pc:sldMkLst>
        <pc:spChg chg="mod">
          <ac:chgData name="Stahlman, Sara" userId="S::stahlman@ad.unc.edu::fafc01d6-584e-47e9-b863-815117ff4664" providerId="AD" clId="Web-{10F7A502-7A53-CFCC-B313-51C626805C34}" dt="2025-05-12T13:27:33.823" v="4" actId="1076"/>
          <ac:spMkLst>
            <pc:docMk/>
            <pc:sldMk cId="52757475" sldId="331"/>
            <ac:spMk id="8" creationId="{AC3DECF3-0655-4824-0FF9-812DA71DD5EB}"/>
          </ac:spMkLst>
        </pc:spChg>
        <pc:picChg chg="mod">
          <ac:chgData name="Stahlman, Sara" userId="S::stahlman@ad.unc.edu::fafc01d6-584e-47e9-b863-815117ff4664" providerId="AD" clId="Web-{10F7A502-7A53-CFCC-B313-51C626805C34}" dt="2025-05-12T13:29:19.533" v="6"/>
          <ac:picMkLst>
            <pc:docMk/>
            <pc:sldMk cId="52757475" sldId="331"/>
            <ac:picMk id="7" creationId="{8C56E3AC-6423-4155-9351-474795FDC3FD}"/>
          </ac:picMkLst>
        </pc:picChg>
      </pc:sldChg>
    </pc:docChg>
  </pc:docChgLst>
  <pc:docChgLst>
    <pc:chgData name="Stahlman, Sara" userId="S::stahlman@ad.unc.edu::fafc01d6-584e-47e9-b863-815117ff4664" providerId="AD" clId="Web-{A697D80E-3199-9057-F9DF-B8B208974EA3}"/>
    <pc:docChg chg="addSld delSld modSld modSection">
      <pc:chgData name="Stahlman, Sara" userId="S::stahlman@ad.unc.edu::fafc01d6-584e-47e9-b863-815117ff4664" providerId="AD" clId="Web-{A697D80E-3199-9057-F9DF-B8B208974EA3}" dt="2025-04-03T14:44:36.552" v="48"/>
      <pc:docMkLst>
        <pc:docMk/>
      </pc:docMkLst>
      <pc:sldChg chg="modNotes">
        <pc:chgData name="Stahlman, Sara" userId="S::stahlman@ad.unc.edu::fafc01d6-584e-47e9-b863-815117ff4664" providerId="AD" clId="Web-{A697D80E-3199-9057-F9DF-B8B208974EA3}" dt="2025-04-03T14:43:59.223" v="34"/>
        <pc:sldMkLst>
          <pc:docMk/>
          <pc:sldMk cId="1621981848" sldId="277"/>
        </pc:sldMkLst>
      </pc:sldChg>
      <pc:sldChg chg="modNotes">
        <pc:chgData name="Stahlman, Sara" userId="S::stahlman@ad.unc.edu::fafc01d6-584e-47e9-b863-815117ff4664" providerId="AD" clId="Web-{A697D80E-3199-9057-F9DF-B8B208974EA3}" dt="2025-04-03T14:40:20.811" v="3"/>
        <pc:sldMkLst>
          <pc:docMk/>
          <pc:sldMk cId="1309229616" sldId="303"/>
        </pc:sldMkLst>
      </pc:sldChg>
      <pc:sldChg chg="modNotes">
        <pc:chgData name="Stahlman, Sara" userId="S::stahlman@ad.unc.edu::fafc01d6-584e-47e9-b863-815117ff4664" providerId="AD" clId="Web-{A697D80E-3199-9057-F9DF-B8B208974EA3}" dt="2025-04-03T14:40:56.312" v="17"/>
        <pc:sldMkLst>
          <pc:docMk/>
          <pc:sldMk cId="3491457636" sldId="304"/>
        </pc:sldMkLst>
      </pc:sldChg>
      <pc:sldChg chg="modNotes">
        <pc:chgData name="Stahlman, Sara" userId="S::stahlman@ad.unc.edu::fafc01d6-584e-47e9-b863-815117ff4664" providerId="AD" clId="Web-{A697D80E-3199-9057-F9DF-B8B208974EA3}" dt="2025-04-03T14:41:56.954" v="20"/>
        <pc:sldMkLst>
          <pc:docMk/>
          <pc:sldMk cId="3824879123" sldId="305"/>
        </pc:sldMkLst>
      </pc:sldChg>
      <pc:sldChg chg="modNotes">
        <pc:chgData name="Stahlman, Sara" userId="S::stahlman@ad.unc.edu::fafc01d6-584e-47e9-b863-815117ff4664" providerId="AD" clId="Web-{A697D80E-3199-9057-F9DF-B8B208974EA3}" dt="2025-04-03T14:42:12.049" v="23"/>
        <pc:sldMkLst>
          <pc:docMk/>
          <pc:sldMk cId="269858607" sldId="306"/>
        </pc:sldMkLst>
      </pc:sldChg>
      <pc:sldChg chg="modNotes">
        <pc:chgData name="Stahlman, Sara" userId="S::stahlman@ad.unc.edu::fafc01d6-584e-47e9-b863-815117ff4664" providerId="AD" clId="Web-{A697D80E-3199-9057-F9DF-B8B208974EA3}" dt="2025-04-03T14:42:07.720" v="21"/>
        <pc:sldMkLst>
          <pc:docMk/>
          <pc:sldMk cId="1234141701" sldId="307"/>
        </pc:sldMkLst>
      </pc:sldChg>
      <pc:sldChg chg="modNotes">
        <pc:chgData name="Stahlman, Sara" userId="S::stahlman@ad.unc.edu::fafc01d6-584e-47e9-b863-815117ff4664" providerId="AD" clId="Web-{A697D80E-3199-9057-F9DF-B8B208974EA3}" dt="2025-04-03T14:42:58.237" v="26"/>
        <pc:sldMkLst>
          <pc:docMk/>
          <pc:sldMk cId="2058862134" sldId="308"/>
        </pc:sldMkLst>
      </pc:sldChg>
      <pc:sldChg chg="modNotes">
        <pc:chgData name="Stahlman, Sara" userId="S::stahlman@ad.unc.edu::fafc01d6-584e-47e9-b863-815117ff4664" providerId="AD" clId="Web-{A697D80E-3199-9057-F9DF-B8B208974EA3}" dt="2025-04-03T14:43:18.597" v="27"/>
        <pc:sldMkLst>
          <pc:docMk/>
          <pc:sldMk cId="2330767995" sldId="309"/>
        </pc:sldMkLst>
      </pc:sldChg>
      <pc:sldChg chg="del">
        <pc:chgData name="Stahlman, Sara" userId="S::stahlman@ad.unc.edu::fafc01d6-584e-47e9-b863-815117ff4664" providerId="AD" clId="Web-{A697D80E-3199-9057-F9DF-B8B208974EA3}" dt="2025-04-03T14:36:30.243" v="0"/>
        <pc:sldMkLst>
          <pc:docMk/>
          <pc:sldMk cId="2524365080" sldId="314"/>
        </pc:sldMkLst>
      </pc:sldChg>
      <pc:sldChg chg="new del">
        <pc:chgData name="Stahlman, Sara" userId="S::stahlman@ad.unc.edu::fafc01d6-584e-47e9-b863-815117ff4664" providerId="AD" clId="Web-{A697D80E-3199-9057-F9DF-B8B208974EA3}" dt="2025-04-03T14:44:21.739" v="37"/>
        <pc:sldMkLst>
          <pc:docMk/>
          <pc:sldMk cId="2889185967" sldId="327"/>
        </pc:sldMkLst>
      </pc:sldChg>
      <pc:sldChg chg="modSp new modNotes">
        <pc:chgData name="Stahlman, Sara" userId="S::stahlman@ad.unc.edu::fafc01d6-584e-47e9-b863-815117ff4664" providerId="AD" clId="Web-{A697D80E-3199-9057-F9DF-B8B208974EA3}" dt="2025-04-03T14:44:36.552" v="48"/>
        <pc:sldMkLst>
          <pc:docMk/>
          <pc:sldMk cId="3619819614" sldId="328"/>
        </pc:sldMkLst>
        <pc:spChg chg="mod">
          <ac:chgData name="Stahlman, Sara" userId="S::stahlman@ad.unc.edu::fafc01d6-584e-47e9-b863-815117ff4664" providerId="AD" clId="Web-{A697D80E-3199-9057-F9DF-B8B208974EA3}" dt="2025-04-03T14:44:28.364" v="45" actId="20577"/>
          <ac:spMkLst>
            <pc:docMk/>
            <pc:sldMk cId="3619819614" sldId="328"/>
            <ac:spMk id="5" creationId="{59C5A1E5-BBD8-BD95-0ADF-7B392CFDCA13}"/>
          </ac:spMkLst>
        </pc:spChg>
        <pc:spChg chg="mod">
          <ac:chgData name="Stahlman, Sara" userId="S::stahlman@ad.unc.edu::fafc01d6-584e-47e9-b863-815117ff4664" providerId="AD" clId="Web-{A697D80E-3199-9057-F9DF-B8B208974EA3}" dt="2025-04-03T14:44:31.708" v="47" actId="20577"/>
          <ac:spMkLst>
            <pc:docMk/>
            <pc:sldMk cId="3619819614" sldId="328"/>
            <ac:spMk id="6" creationId="{8F7CFAA5-1E19-656D-9EA3-BB87AAA077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866A7-698B-6A44-88F1-0082A6B9A9EB}"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255FF-E733-7A46-8A77-BA6A8CE5004F}" type="slidenum">
              <a:rPr lang="en-US" smtClean="0"/>
              <a:t>‹#›</a:t>
            </a:fld>
            <a:endParaRPr lang="en-US"/>
          </a:p>
        </p:txBody>
      </p:sp>
    </p:spTree>
    <p:extLst>
      <p:ext uri="{BB962C8B-B14F-4D97-AF65-F5344CB8AC3E}">
        <p14:creationId xmlns:p14="http://schemas.microsoft.com/office/powerpoint/2010/main" val="1834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mpushealth.unc.edu/campus-health-fe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a:solidFill>
                  <a:srgbClr val="000000"/>
                </a:solidFill>
                <a:effectLst/>
                <a:latin typeface="Calibri" panose="020F0502020204030204" pitchFamily="34" charset="0"/>
              </a:rPr>
              <a:t>Hello everyone! Thank you for joining us today. My name is [your name] and [your job]. </a:t>
            </a:r>
          </a:p>
          <a:p>
            <a:pPr rtl="0">
              <a:spcBef>
                <a:spcPts val="0"/>
              </a:spcBef>
              <a:spcAft>
                <a:spcPts val="0"/>
              </a:spcAft>
            </a:pPr>
            <a:r>
              <a:rPr lang="en-US" sz="1200" b="0" i="0" u="none" strike="noStrike">
                <a:solidFill>
                  <a:srgbClr val="000000"/>
                </a:solidFill>
                <a:effectLst/>
                <a:latin typeface="Calibri" panose="020F0502020204030204" pitchFamily="34" charset="0"/>
              </a:rPr>
              <a:t> </a:t>
            </a:r>
            <a:endParaRPr lang="en-US">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I am thrilled to welcome you to the UNC Chapel Hill family. </a:t>
            </a:r>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rtl="0">
              <a:spcBef>
                <a:spcPts val="0"/>
              </a:spcBef>
              <a:spcAft>
                <a:spcPts val="0"/>
              </a:spcAft>
            </a:pPr>
            <a:r>
              <a:rPr lang="en-US" sz="1200" b="0" i="0" u="none" strike="noStrike">
                <a:solidFill>
                  <a:srgbClr val="000000"/>
                </a:solidFill>
                <a:effectLst/>
                <a:latin typeface="Calibri" panose="020F0502020204030204" pitchFamily="34" charset="0"/>
              </a:rPr>
              <a:t>We call this campus a “community of care” by which we mean that everyone involved in Carolina – which now includes you - plays a part in the caring for the community. Each of us set examples for what it means to be healthy and all of us play a role in supporting each other through difficulty. </a:t>
            </a:r>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rtl="0">
              <a:spcBef>
                <a:spcPts val="0"/>
              </a:spcBef>
              <a:spcAft>
                <a:spcPts val="0"/>
              </a:spcAft>
            </a:pPr>
            <a:r>
              <a:rPr lang="en-US" sz="1200" b="0" i="0" u="none" strike="noStrike">
                <a:solidFill>
                  <a:srgbClr val="000000"/>
                </a:solidFill>
                <a:effectLst/>
                <a:latin typeface="Calibri" panose="020F0502020204030204" pitchFamily="34" charset="0"/>
              </a:rPr>
              <a:t>This session will highlight the services and programs that help keep students healthy and well while they are on campus including details about the Heels Care Network, Campus Health, Counseling and Psychological Services, and Student Wellness.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1</a:t>
            </a:fld>
            <a:endParaRPr lang="en-US"/>
          </a:p>
        </p:txBody>
      </p:sp>
    </p:spTree>
    <p:extLst>
      <p:ext uri="{BB962C8B-B14F-4D97-AF65-F5344CB8AC3E}">
        <p14:creationId xmlns:p14="http://schemas.microsoft.com/office/powerpoint/2010/main" val="125074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B22A5-305E-9A9C-B753-9ABBB262A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4057E-AB1E-C3B8-A7BD-9B3BA04A9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7FA86-CE5E-2978-890E-B88D23D0A0B7}"/>
              </a:ext>
            </a:extLst>
          </p:cNvPr>
          <p:cNvSpPr>
            <a:spLocks noGrp="1"/>
          </p:cNvSpPr>
          <p:nvPr>
            <p:ph type="body" idx="1"/>
          </p:nvPr>
        </p:nvSpPr>
        <p:spPr/>
        <p:txBody>
          <a:bodyPr/>
          <a:lstStyle/>
          <a:p>
            <a:pPr>
              <a:defRPr/>
            </a:pPr>
            <a:r>
              <a:rPr lang="en-US" sz="1200">
                <a:solidFill>
                  <a:srgbClr val="000000"/>
                </a:solidFill>
                <a:latin typeface="Calibri"/>
                <a:ea typeface="Calibri"/>
                <a:cs typeface="Calibri"/>
              </a:rPr>
              <a:t>Those with urgent mental health needs can access CAPS without an appointment during business hours or call CAPS 24/7. </a:t>
            </a:r>
          </a:p>
          <a:p>
            <a:pPr>
              <a:defRPr/>
            </a:pPr>
            <a:r>
              <a:rPr lang="en-US" sz="1200">
                <a:solidFill>
                  <a:srgbClr val="000000"/>
                </a:solidFill>
                <a:latin typeface="Calibri"/>
                <a:ea typeface="Calibri"/>
                <a:cs typeface="Calibri"/>
              </a:rPr>
              <a:t>Initial non-urgent assessments are also offered same-day – no appointment needed, </a:t>
            </a:r>
            <a:r>
              <a:rPr lang="en-US">
                <a:solidFill>
                  <a:srgbClr val="000000"/>
                </a:solidFill>
                <a:latin typeface="Calibri"/>
                <a:ea typeface="Calibri"/>
                <a:cs typeface="Calibri"/>
              </a:rPr>
              <a:t>students can</a:t>
            </a:r>
            <a:r>
              <a:rPr lang="en-US" sz="1200">
                <a:solidFill>
                  <a:srgbClr val="000000"/>
                </a:solidFill>
                <a:latin typeface="Calibri"/>
                <a:ea typeface="Calibri"/>
                <a:cs typeface="Calibri"/>
              </a:rPr>
              <a:t> come in </a:t>
            </a:r>
            <a:r>
              <a:rPr lang="en-US">
                <a:solidFill>
                  <a:srgbClr val="000000"/>
                </a:solidFill>
                <a:latin typeface="Calibri"/>
                <a:ea typeface="Calibri"/>
                <a:cs typeface="Calibri"/>
              </a:rPr>
              <a:t>during the initial consultation hours listed on the slide when</a:t>
            </a:r>
            <a:r>
              <a:rPr lang="en-US" sz="1200">
                <a:solidFill>
                  <a:srgbClr val="000000"/>
                </a:solidFill>
                <a:latin typeface="Calibri"/>
                <a:ea typeface="Calibri"/>
                <a:cs typeface="Calibri"/>
              </a:rPr>
              <a:t> it's convenient </a:t>
            </a:r>
            <a:r>
              <a:rPr lang="en-US">
                <a:solidFill>
                  <a:srgbClr val="000000"/>
                </a:solidFill>
                <a:latin typeface="Calibri"/>
                <a:ea typeface="Calibri"/>
                <a:cs typeface="Calibri"/>
              </a:rPr>
              <a:t>for them. At an intial consult, the student can </a:t>
            </a:r>
            <a:r>
              <a:rPr lang="en-US" sz="1200">
                <a:solidFill>
                  <a:srgbClr val="000000"/>
                </a:solidFill>
                <a:latin typeface="Calibri"/>
                <a:ea typeface="Calibri"/>
                <a:cs typeface="Calibri"/>
              </a:rPr>
              <a:t>speak with a provider and determine next steps for their mental health care.</a:t>
            </a:r>
            <a:endParaRPr lang="en-US">
              <a:latin typeface="Calibri"/>
              <a:ea typeface="Calibri"/>
              <a:cs typeface="Calibri"/>
            </a:endParaRPr>
          </a:p>
          <a:p>
            <a:endParaRPr lang="en-US"/>
          </a:p>
        </p:txBody>
      </p:sp>
      <p:sp>
        <p:nvSpPr>
          <p:cNvPr id="4" name="Slide Number Placeholder 3">
            <a:extLst>
              <a:ext uri="{FF2B5EF4-FFF2-40B4-BE49-F238E27FC236}">
                <a16:creationId xmlns:a16="http://schemas.microsoft.com/office/drawing/2014/main" id="{343ECAE2-3D93-0CCE-BCFB-894634EE5353}"/>
              </a:ext>
            </a:extLst>
          </p:cNvPr>
          <p:cNvSpPr>
            <a:spLocks noGrp="1"/>
          </p:cNvSpPr>
          <p:nvPr>
            <p:ph type="sldNum" sz="quarter" idx="5"/>
          </p:nvPr>
        </p:nvSpPr>
        <p:spPr/>
        <p:txBody>
          <a:bodyPr/>
          <a:lstStyle/>
          <a:p>
            <a:fld id="{18D255FF-E733-7A46-8A77-BA6A8CE5004F}" type="slidenum">
              <a:rPr lang="en-US" smtClean="0"/>
              <a:t>10</a:t>
            </a:fld>
            <a:endParaRPr lang="en-US"/>
          </a:p>
        </p:txBody>
      </p:sp>
    </p:spTree>
    <p:extLst>
      <p:ext uri="{BB962C8B-B14F-4D97-AF65-F5344CB8AC3E}">
        <p14:creationId xmlns:p14="http://schemas.microsoft.com/office/powerpoint/2010/main" val="192625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2FDD6-27C2-CE02-09E4-D270D1F44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B4709-7AFF-B3DA-3F27-DBC9F1CA1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DE10A-FF64-C38A-6EE5-99DDCAC0A64B}"/>
              </a:ext>
            </a:extLst>
          </p:cNvPr>
          <p:cNvSpPr>
            <a:spLocks noGrp="1"/>
          </p:cNvSpPr>
          <p:nvPr>
            <p:ph type="body" idx="1"/>
          </p:nvPr>
        </p:nvSpPr>
        <p:spPr/>
        <p:txBody>
          <a:bodyPr/>
          <a:lstStyle/>
          <a:p>
            <a:pPr>
              <a:defRPr/>
            </a:pPr>
            <a:r>
              <a:rPr lang="en-US" altLang="en-US" sz="1200"/>
              <a:t>Next steps could include any of the following services.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aseline="0">
              <a:cs typeface="Arial" panose="020B0604020202020204" pitchFamily="34" charset="0"/>
            </a:endParaRPr>
          </a:p>
          <a:p>
            <a:pPr>
              <a:defRPr/>
            </a:pPr>
            <a:r>
              <a:rPr lang="en-US" altLang="en-US" sz="1200">
                <a:cs typeface="Calibri"/>
              </a:rPr>
              <a:t>Brief therapy visits</a:t>
            </a:r>
            <a:r>
              <a:rPr lang="en-US" altLang="en-US" sz="1200"/>
              <a:t> </a:t>
            </a:r>
            <a:r>
              <a:rPr lang="en-US" altLang="en-US"/>
              <a:t>are </a:t>
            </a:r>
            <a:r>
              <a:rPr lang="en-US" altLang="en-US" sz="1200" kern="1200">
                <a:solidFill>
                  <a:schemeClr val="tx1"/>
                </a:solidFill>
                <a:effectLst/>
                <a:latin typeface="+mn-lt"/>
                <a:ea typeface="+mn-ea"/>
                <a:cs typeface="+mn-cs"/>
              </a:rPr>
              <a:t>appropriate for concerns that are emergent</a:t>
            </a:r>
            <a:r>
              <a:rPr lang="en-US" altLang="en-US" sz="1200" kern="1200" baseline="0">
                <a:solidFill>
                  <a:schemeClr val="tx1"/>
                </a:solidFill>
                <a:effectLst/>
                <a:latin typeface="+mn-lt"/>
                <a:ea typeface="+mn-ea"/>
                <a:cs typeface="+mn-cs"/>
              </a:rPr>
              <a:t> and </a:t>
            </a:r>
            <a:r>
              <a:rPr lang="en-US" altLang="en-US" sz="1200" kern="1200">
                <a:solidFill>
                  <a:schemeClr val="tx1"/>
                </a:solidFill>
                <a:effectLst/>
                <a:latin typeface="+mn-lt"/>
                <a:ea typeface="+mn-ea"/>
                <a:cs typeface="+mn-cs"/>
              </a:rPr>
              <a:t>have not had treatment in the past. </a:t>
            </a:r>
            <a:r>
              <a:rPr lang="en-US" sz="1200">
                <a:cs typeface="Calibri"/>
              </a:rPr>
              <a:t>Therapy can be in person or online.  </a:t>
            </a:r>
            <a:r>
              <a:rPr lang="en-US" sz="1200">
                <a:ea typeface="Calibri"/>
                <a:cs typeface="Calibri"/>
              </a:rPr>
              <a:t>Group therapy is also an option, allowing attendees to gain insight from others working on similar issues. </a:t>
            </a:r>
            <a:endParaRPr lang="en-US" sz="1200"/>
          </a:p>
          <a:p>
            <a:pPr>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aseline="0">
                <a:cs typeface="Calibri"/>
              </a:rPr>
              <a:t>Additionally, CAPS offers the </a:t>
            </a:r>
            <a:r>
              <a:rPr lang="en-US" altLang="en-US" sz="1200">
                <a:cs typeface="Calibri"/>
              </a:rPr>
              <a:t>multicultural</a:t>
            </a:r>
            <a:r>
              <a:rPr lang="en-US" altLang="en-US" sz="1200" baseline="0">
                <a:cs typeface="Calibri"/>
              </a:rPr>
              <a:t> health program</a:t>
            </a:r>
            <a:r>
              <a:rPr lang="en-US" altLang="en-US" sz="1200">
                <a:cs typeface="Calibri"/>
              </a:rPr>
              <a:t>, which </a:t>
            </a:r>
            <a:r>
              <a:rPr lang="en-US" altLang="en-US" sz="1200" baseline="0">
                <a:cs typeface="Calibri"/>
              </a:rPr>
              <a:t>centers the needs of underrepresented students and post-docs at Carolina, academic interventions and </a:t>
            </a:r>
            <a:r>
              <a:rPr lang="en-US" altLang="en-US" sz="1200">
                <a:cs typeface="Calibri"/>
              </a:rPr>
              <a:t>an ADHD clinic.</a:t>
            </a:r>
            <a:endParaRPr lang="en-US" altLang="en-US" sz="1200" baseline="0">
              <a:ea typeface="Calibri"/>
              <a:cs typeface="Calibri"/>
            </a:endParaRPr>
          </a:p>
          <a:p>
            <a:pPr>
              <a:defRPr/>
            </a:pPr>
            <a:endParaRPr lang="en-US" sz="1200" kern="1200" baseline="0">
              <a:solidFill>
                <a:schemeClr val="tx1"/>
              </a:solidFill>
              <a:effectLst/>
              <a:latin typeface="+mn-lt"/>
              <a:ea typeface="Calibri"/>
              <a:cs typeface="Calibri"/>
            </a:endParaRPr>
          </a:p>
          <a:p>
            <a:pPr marL="0" marR="0">
              <a:spcBef>
                <a:spcPts val="0"/>
              </a:spcBef>
              <a:spcAft>
                <a:spcPts val="0"/>
              </a:spcAft>
            </a:pPr>
            <a:r>
              <a:rPr lang="en-US" sz="1200">
                <a:ea typeface="Calibri" panose="020F0502020204030204"/>
                <a:cs typeface="Calibri" panose="020F0502020204030204"/>
              </a:rPr>
              <a:t>CAPs also supports</a:t>
            </a:r>
            <a:r>
              <a:rPr lang="en-US" sz="1200" kern="1200">
                <a:solidFill>
                  <a:schemeClr val="tx1"/>
                </a:solidFill>
                <a:effectLst/>
                <a:latin typeface="+mn-lt"/>
                <a:ea typeface="+mn-ea"/>
                <a:cs typeface="+mn-cs"/>
              </a:rPr>
              <a:t> embedded counselors in various academic departments around campus</a:t>
            </a:r>
            <a:r>
              <a:rPr lang="en-US" sz="1200" kern="1200" baseline="0">
                <a:solidFill>
                  <a:schemeClr val="tx1"/>
                </a:solidFill>
                <a:effectLst/>
                <a:latin typeface="+mn-lt"/>
                <a:ea typeface="+mn-ea"/>
                <a:cs typeface="+mn-cs"/>
              </a:rPr>
              <a:t> </a:t>
            </a:r>
            <a:r>
              <a:rPr lang="en-US" sz="1200"/>
              <a:t>who </a:t>
            </a:r>
            <a:r>
              <a:rPr lang="en-US" sz="1200" kern="1200" baseline="0">
                <a:solidFill>
                  <a:schemeClr val="tx1"/>
                </a:solidFill>
                <a:effectLst/>
                <a:latin typeface="+mn-lt"/>
                <a:ea typeface="+mn-ea"/>
                <a:cs typeface="+mn-cs"/>
              </a:rPr>
              <a:t>offer more tailored outreach and therapy specific to the needs of students and post-docs in that program who can access that support without leaving the academic building. Embedded counselors are in:</a:t>
            </a:r>
          </a:p>
          <a:p>
            <a:pPr marL="0" marR="0">
              <a:spcBef>
                <a:spcPts val="0"/>
              </a:spcBef>
              <a:spcAft>
                <a:spcPts val="0"/>
              </a:spcAft>
            </a:pPr>
            <a:r>
              <a:rPr lang="en-US" sz="1200">
                <a:effectLst/>
                <a:latin typeface="Times New Roman" panose="02020603050405020304" pitchFamily="18" charset="0"/>
                <a:ea typeface="Aptos" panose="020B0004020202020204" pitchFamily="34" charset="0"/>
                <a:cs typeface="Aptos" panose="020B0004020202020204" pitchFamily="34" charset="0"/>
              </a:rPr>
              <a:t>School of Pharmacy</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a:effectLst/>
                <a:latin typeface="Times New Roman" panose="02020603050405020304" pitchFamily="18" charset="0"/>
                <a:ea typeface="Aptos" panose="020B0004020202020204" pitchFamily="34" charset="0"/>
                <a:cs typeface="Aptos" panose="020B0004020202020204" pitchFamily="34" charset="0"/>
              </a:rPr>
              <a:t>School of Journalism &amp; Media</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a:effectLst/>
                <a:latin typeface="Times New Roman" panose="02020603050405020304" pitchFamily="18" charset="0"/>
                <a:ea typeface="Aptos" panose="020B0004020202020204" pitchFamily="34" charset="0"/>
                <a:cs typeface="Aptos" panose="020B0004020202020204" pitchFamily="34" charset="0"/>
              </a:rPr>
              <a:t>Gillings School of Global Public Health</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a:effectLst/>
                <a:latin typeface="Times New Roman" panose="02020603050405020304" pitchFamily="18" charset="0"/>
                <a:ea typeface="Aptos" panose="020B0004020202020204" pitchFamily="34" charset="0"/>
                <a:cs typeface="Aptos" panose="020B0004020202020204" pitchFamily="34" charset="0"/>
              </a:rPr>
              <a:t>School of Law</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a:effectLst/>
                <a:latin typeface="Times New Roman" panose="02020603050405020304" pitchFamily="18" charset="0"/>
                <a:ea typeface="Aptos" panose="020B0004020202020204" pitchFamily="34" charset="0"/>
                <a:cs typeface="Aptos" panose="020B0004020202020204" pitchFamily="34" charset="0"/>
              </a:rPr>
              <a:t>School of Medicine - Biological &amp; Biomedical sciences Program </a:t>
            </a:r>
            <a:endParaRPr lang="en-US" sz="1200">
              <a:effectLst/>
              <a:latin typeface="Aptos" panose="020B0004020202020204" pitchFamily="34" charset="0"/>
              <a:ea typeface="Aptos" panose="020B0004020202020204" pitchFamily="34" charset="0"/>
              <a:cs typeface="Aptos" panose="020B0004020202020204" pitchFamily="34" charset="0"/>
            </a:endParaRPr>
          </a:p>
          <a:p>
            <a:r>
              <a:rPr lang="en-US" sz="1200">
                <a:effectLst/>
                <a:latin typeface="Times New Roman" panose="02020603050405020304" pitchFamily="18" charset="0"/>
                <a:ea typeface="Aptos" panose="020B0004020202020204" pitchFamily="34" charset="0"/>
              </a:rPr>
              <a:t>School of Dentistry</a:t>
            </a:r>
            <a:endParaRPr lang="en-US"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should know that 70% of the people who want mental health support after</a:t>
            </a:r>
            <a:r>
              <a:rPr lang="en-US" sz="1200" kern="1200" baseline="0">
                <a:solidFill>
                  <a:schemeClr val="tx1"/>
                </a:solidFill>
                <a:effectLst/>
                <a:latin typeface="+mn-lt"/>
                <a:ea typeface="+mn-ea"/>
                <a:cs typeface="+mn-cs"/>
              </a:rPr>
              <a:t> an initial visit with</a:t>
            </a:r>
            <a:r>
              <a:rPr lang="en-US" sz="1200" kern="1200">
                <a:solidFill>
                  <a:schemeClr val="tx1"/>
                </a:solidFill>
                <a:effectLst/>
                <a:latin typeface="+mn-lt"/>
                <a:ea typeface="+mn-ea"/>
                <a:cs typeface="+mn-cs"/>
              </a:rPr>
              <a:t> CAPS are served right here on</a:t>
            </a:r>
            <a:r>
              <a:rPr lang="en-US" sz="1200" kern="1200" baseline="0">
                <a:solidFill>
                  <a:schemeClr val="tx1"/>
                </a:solidFill>
                <a:effectLst/>
                <a:latin typeface="+mn-lt"/>
                <a:ea typeface="+mn-ea"/>
                <a:cs typeface="+mn-cs"/>
              </a:rPr>
              <a:t> campus</a:t>
            </a:r>
            <a:r>
              <a:rPr lang="en-US" sz="1200" kern="1200">
                <a:solidFill>
                  <a:schemeClr val="tx1"/>
                </a:solidFill>
                <a:effectLst/>
                <a:latin typeface="+mn-lt"/>
                <a:ea typeface="+mn-ea"/>
                <a:cs typeface="+mn-cs"/>
              </a:rPr>
              <a:t> through the services we just discussed. Some students need ongoing therapy – and that could be </a:t>
            </a:r>
            <a:r>
              <a:rPr lang="en-US" sz="1200" kern="1200" baseline="0">
                <a:solidFill>
                  <a:schemeClr val="tx1"/>
                </a:solidFill>
                <a:effectLst/>
                <a:latin typeface="+mn-lt"/>
                <a:ea typeface="+mn-ea"/>
                <a:cs typeface="+mn-cs"/>
              </a:rPr>
              <a:t>f</a:t>
            </a:r>
            <a:r>
              <a:rPr lang="en-US" sz="1200" kern="1200">
                <a:solidFill>
                  <a:schemeClr val="tx1"/>
                </a:solidFill>
                <a:effectLst/>
                <a:latin typeface="+mn-lt"/>
                <a:ea typeface="+mn-ea"/>
                <a:cs typeface="+mn-cs"/>
              </a:rPr>
              <a:t>or issues that have had treatment in the past or students who want continued contact with a therapist throughout their time at Carolina. For</a:t>
            </a:r>
            <a:r>
              <a:rPr lang="en-US" sz="1200" kern="1200" baseline="0">
                <a:solidFill>
                  <a:schemeClr val="tx1"/>
                </a:solidFill>
                <a:effectLst/>
                <a:latin typeface="+mn-lt"/>
                <a:ea typeface="+mn-ea"/>
                <a:cs typeface="+mn-cs"/>
              </a:rPr>
              <a:t> these types of needs,</a:t>
            </a:r>
            <a:r>
              <a:rPr lang="en-US" sz="1200"/>
              <a:t> </a:t>
            </a:r>
            <a:r>
              <a:rPr lang="en-US" sz="1200" kern="1200" baseline="0">
                <a:solidFill>
                  <a:schemeClr val="tx1"/>
                </a:solidFill>
                <a:effectLst/>
                <a:latin typeface="+mn-lt"/>
                <a:ea typeface="+mn-ea"/>
                <a:cs typeface="+mn-cs"/>
              </a:rPr>
              <a:t> referrals are made into the community.</a:t>
            </a:r>
            <a:r>
              <a:rPr lang="en-US" sz="1200"/>
              <a:t> </a:t>
            </a:r>
            <a:r>
              <a:rPr lang="en-US" sz="1200" kern="1200">
                <a:solidFill>
                  <a:schemeClr val="tx1"/>
                </a:solidFill>
                <a:effectLst/>
                <a:latin typeface="+mn-lt"/>
                <a:ea typeface="+mn-ea"/>
                <a:cs typeface="+mn-cs"/>
              </a:rPr>
              <a:t>Referral coordination helps students connect</a:t>
            </a:r>
            <a:r>
              <a:rPr lang="en-US" sz="1200" kern="1200" baseline="0">
                <a:solidFill>
                  <a:schemeClr val="tx1"/>
                </a:solidFill>
                <a:effectLst/>
                <a:latin typeface="+mn-lt"/>
                <a:ea typeface="+mn-ea"/>
                <a:cs typeface="+mn-cs"/>
              </a:rPr>
              <a:t> with a provider,</a:t>
            </a:r>
            <a:r>
              <a:rPr lang="en-US" sz="1200" kern="1200">
                <a:solidFill>
                  <a:schemeClr val="tx1"/>
                </a:solidFill>
                <a:effectLst/>
                <a:latin typeface="+mn-lt"/>
                <a:ea typeface="+mn-ea"/>
                <a:cs typeface="+mn-cs"/>
              </a:rPr>
              <a:t> taking into account preferences and needs such as insurance, location, identity, specialty area, and things like that.</a:t>
            </a:r>
            <a:r>
              <a:rPr lang="en-US" sz="1200"/>
              <a:t> </a:t>
            </a:r>
            <a:endParaRPr lang="en-US" sz="1200" kern="1200" baseline="0">
              <a:solidFill>
                <a:schemeClr val="tx1"/>
              </a:solidFill>
              <a:effectLst/>
              <a:latin typeface="+mn-lt"/>
              <a:ea typeface="Calibri"/>
              <a:cs typeface="Calibri"/>
            </a:endParaRPr>
          </a:p>
          <a:p>
            <a:endParaRPr lang="en-US" sz="1200" kern="1200">
              <a:solidFill>
                <a:schemeClr val="tx1"/>
              </a:solidFill>
              <a:effectLst/>
              <a:latin typeface="+mn-lt"/>
              <a:ea typeface="Calibri" panose="020F0502020204030204"/>
              <a:cs typeface="Calibri" panose="020F0502020204030204"/>
            </a:endParaRPr>
          </a:p>
          <a:p>
            <a:r>
              <a:rPr lang="en-US" sz="1200"/>
              <a:t> </a:t>
            </a:r>
            <a:r>
              <a:rPr lang="en-US" sz="1200" baseline="0"/>
              <a:t>CAPS wants you to have access to the mental health supports that helps you thrive. CAPS listens to understand what a person needs, and adjust services to best meet those needs and the needs of students and post-docs across campus. </a:t>
            </a:r>
            <a:endParaRPr lang="en-US" sz="1200" baseline="0">
              <a:ea typeface="Calibri" panose="020F0502020204030204"/>
              <a:cs typeface="Calibri" panose="020F0502020204030204"/>
            </a:endParaRPr>
          </a:p>
          <a:p>
            <a:endParaRPr lang="en-US"/>
          </a:p>
        </p:txBody>
      </p:sp>
      <p:sp>
        <p:nvSpPr>
          <p:cNvPr id="4" name="Slide Number Placeholder 3">
            <a:extLst>
              <a:ext uri="{FF2B5EF4-FFF2-40B4-BE49-F238E27FC236}">
                <a16:creationId xmlns:a16="http://schemas.microsoft.com/office/drawing/2014/main" id="{FFC2C548-6184-A91D-8165-46639209B82D}"/>
              </a:ext>
            </a:extLst>
          </p:cNvPr>
          <p:cNvSpPr>
            <a:spLocks noGrp="1"/>
          </p:cNvSpPr>
          <p:nvPr>
            <p:ph type="sldNum" sz="quarter" idx="5"/>
          </p:nvPr>
        </p:nvSpPr>
        <p:spPr/>
        <p:txBody>
          <a:bodyPr/>
          <a:lstStyle/>
          <a:p>
            <a:fld id="{18D255FF-E733-7A46-8A77-BA6A8CE5004F}" type="slidenum">
              <a:rPr lang="en-US" smtClean="0"/>
              <a:t>11</a:t>
            </a:fld>
            <a:endParaRPr lang="en-US"/>
          </a:p>
        </p:txBody>
      </p:sp>
    </p:spTree>
    <p:extLst>
      <p:ext uri="{BB962C8B-B14F-4D97-AF65-F5344CB8AC3E}">
        <p14:creationId xmlns:p14="http://schemas.microsoft.com/office/powerpoint/2010/main" val="421129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264C-DD24-FACB-1625-80D204460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59AE2-D581-88D9-800C-2C795FCD0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EF9E2-F832-BDD7-1088-FBB9F58A49B7}"/>
              </a:ext>
            </a:extLst>
          </p:cNvPr>
          <p:cNvSpPr>
            <a:spLocks noGrp="1"/>
          </p:cNvSpPr>
          <p:nvPr>
            <p:ph type="body" idx="1"/>
          </p:nvPr>
        </p:nvSpPr>
        <p:spPr/>
        <p:txBody>
          <a:bodyPr/>
          <a:lstStyle/>
          <a:p>
            <a:r>
              <a:rPr lang="en-US"/>
              <a:t>Campus Health is the on-campus medical clinic for students and post-docs. </a:t>
            </a:r>
          </a:p>
        </p:txBody>
      </p:sp>
      <p:sp>
        <p:nvSpPr>
          <p:cNvPr id="4" name="Slide Number Placeholder 3">
            <a:extLst>
              <a:ext uri="{FF2B5EF4-FFF2-40B4-BE49-F238E27FC236}">
                <a16:creationId xmlns:a16="http://schemas.microsoft.com/office/drawing/2014/main" id="{D013F88A-4A3D-2472-102F-BEACC96E7019}"/>
              </a:ext>
            </a:extLst>
          </p:cNvPr>
          <p:cNvSpPr>
            <a:spLocks noGrp="1"/>
          </p:cNvSpPr>
          <p:nvPr>
            <p:ph type="sldNum" sz="quarter" idx="5"/>
          </p:nvPr>
        </p:nvSpPr>
        <p:spPr/>
        <p:txBody>
          <a:bodyPr/>
          <a:lstStyle/>
          <a:p>
            <a:fld id="{18D255FF-E733-7A46-8A77-BA6A8CE5004F}" type="slidenum">
              <a:rPr lang="en-US" smtClean="0"/>
              <a:t>12</a:t>
            </a:fld>
            <a:endParaRPr lang="en-US"/>
          </a:p>
        </p:txBody>
      </p:sp>
    </p:spTree>
    <p:extLst>
      <p:ext uri="{BB962C8B-B14F-4D97-AF65-F5344CB8AC3E}">
        <p14:creationId xmlns:p14="http://schemas.microsoft.com/office/powerpoint/2010/main" val="98440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8E0C-F983-31B0-9285-5CB9E2CA0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60F62-0476-1450-DACD-7F971A5D7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9E358-D559-1012-A278-4CF7435CD9A1}"/>
              </a:ext>
            </a:extLst>
          </p:cNvPr>
          <p:cNvSpPr>
            <a:spLocks noGrp="1"/>
          </p:cNvSpPr>
          <p:nvPr>
            <p:ph type="body" idx="1"/>
          </p:nvPr>
        </p:nvSpPr>
        <p:spPr/>
        <p:txBody>
          <a:bodyPr/>
          <a:lstStyle/>
          <a:p>
            <a:pPr rtl="0">
              <a:spcBef>
                <a:spcPts val="0"/>
              </a:spcBef>
              <a:spcAft>
                <a:spcPts val="0"/>
              </a:spcAft>
            </a:pPr>
            <a:r>
              <a:rPr lang="en-US" sz="1200" b="0" i="0" u="none" strike="noStrike">
                <a:solidFill>
                  <a:srgbClr val="000000"/>
                </a:solidFill>
                <a:effectLst/>
                <a:latin typeface="Calibri"/>
                <a:ea typeface="Calibri"/>
                <a:cs typeface="Calibri"/>
              </a:rPr>
              <a:t>Staffed by professionals who focus on the specific needs of a college population, Campus Health hours are… Students and post-docs are seen primarily on an appointment basis – appointments can be made by calling Campus Health, requesting an appointment via their Healthy Heels patient portal, or by using the self-scheduling online appointment system. 24/7 support is offered by way of a nurse triage-based system after hours and there is always a provider on call. The Campus Health phone number is listed right here on the slide.</a:t>
            </a:r>
            <a:endParaRPr lang="en-US" sz="1200">
              <a:effectLst/>
              <a:latin typeface="Calibri"/>
              <a:ea typeface="Calibri"/>
              <a:cs typeface="Calibri"/>
            </a:endParaRPr>
          </a:p>
        </p:txBody>
      </p:sp>
      <p:sp>
        <p:nvSpPr>
          <p:cNvPr id="4" name="Slide Number Placeholder 3">
            <a:extLst>
              <a:ext uri="{FF2B5EF4-FFF2-40B4-BE49-F238E27FC236}">
                <a16:creationId xmlns:a16="http://schemas.microsoft.com/office/drawing/2014/main" id="{64864A3E-01C2-E38A-4605-C63F89ACC703}"/>
              </a:ext>
            </a:extLst>
          </p:cNvPr>
          <p:cNvSpPr>
            <a:spLocks noGrp="1"/>
          </p:cNvSpPr>
          <p:nvPr>
            <p:ph type="sldNum" sz="quarter" idx="5"/>
          </p:nvPr>
        </p:nvSpPr>
        <p:spPr/>
        <p:txBody>
          <a:bodyPr/>
          <a:lstStyle/>
          <a:p>
            <a:fld id="{18D255FF-E733-7A46-8A77-BA6A8CE5004F}" type="slidenum">
              <a:rPr lang="en-US" smtClean="0"/>
              <a:t>13</a:t>
            </a:fld>
            <a:endParaRPr lang="en-US"/>
          </a:p>
        </p:txBody>
      </p:sp>
    </p:spTree>
    <p:extLst>
      <p:ext uri="{BB962C8B-B14F-4D97-AF65-F5344CB8AC3E}">
        <p14:creationId xmlns:p14="http://schemas.microsoft.com/office/powerpoint/2010/main" val="351036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C9B7-DF41-E532-1B9F-F4FB93EC9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27155-200A-4119-6FDC-25F9CF87F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07A91-74C2-E9D6-2F96-94C6A8824EB8}"/>
              </a:ext>
            </a:extLst>
          </p:cNvPr>
          <p:cNvSpPr>
            <a:spLocks noGrp="1"/>
          </p:cNvSpPr>
          <p:nvPr>
            <p:ph type="body" idx="1"/>
          </p:nvPr>
        </p:nvSpPr>
        <p:spPr/>
        <p:txBody>
          <a:bodyPr/>
          <a:lstStyle/>
          <a:p>
            <a:pPr rtl="0">
              <a:spcBef>
                <a:spcPts val="0"/>
              </a:spcBef>
              <a:spcAft>
                <a:spcPts val="0"/>
              </a:spcAft>
            </a:pPr>
            <a:r>
              <a:rPr lang="en-US" sz="1200" b="0" i="0" u="none" strike="noStrike">
                <a:solidFill>
                  <a:srgbClr val="000000"/>
                </a:solidFill>
                <a:effectLst/>
                <a:latin typeface="Calibri"/>
                <a:ea typeface="Calibri"/>
                <a:cs typeface="Calibri"/>
              </a:rPr>
              <a:t>As you can see, Campus Health operates beyond the typical scope of a primary care clinic , including gynecology, same day care, an on-site lab and radiology service, nutrition services, Sports Medicine, allergy, gender-affirming care, dental, immunizations, an international travel clinic, Student EMS program, an on-site pharmacy as well as one at Student Stores and a mini-clinic in Student Stores.</a:t>
            </a:r>
            <a:endParaRPr lang="en-US"/>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a:ea typeface="Calibri"/>
                <a:cs typeface="Calibri"/>
              </a:rPr>
              <a:t>Perhaps because of this wide array of services, over 75% of Carolina students use Campus Health at some time during the year.</a:t>
            </a:r>
          </a:p>
        </p:txBody>
      </p:sp>
      <p:sp>
        <p:nvSpPr>
          <p:cNvPr id="4" name="Slide Number Placeholder 3">
            <a:extLst>
              <a:ext uri="{FF2B5EF4-FFF2-40B4-BE49-F238E27FC236}">
                <a16:creationId xmlns:a16="http://schemas.microsoft.com/office/drawing/2014/main" id="{84E09FAD-4C75-1B76-D040-E978CBD2B184}"/>
              </a:ext>
            </a:extLst>
          </p:cNvPr>
          <p:cNvSpPr>
            <a:spLocks noGrp="1"/>
          </p:cNvSpPr>
          <p:nvPr>
            <p:ph type="sldNum" sz="quarter" idx="5"/>
          </p:nvPr>
        </p:nvSpPr>
        <p:spPr/>
        <p:txBody>
          <a:bodyPr/>
          <a:lstStyle/>
          <a:p>
            <a:fld id="{18D255FF-E733-7A46-8A77-BA6A8CE5004F}" type="slidenum">
              <a:rPr lang="en-US" smtClean="0"/>
              <a:t>14</a:t>
            </a:fld>
            <a:endParaRPr lang="en-US"/>
          </a:p>
        </p:txBody>
      </p:sp>
    </p:spTree>
    <p:extLst>
      <p:ext uri="{BB962C8B-B14F-4D97-AF65-F5344CB8AC3E}">
        <p14:creationId xmlns:p14="http://schemas.microsoft.com/office/powerpoint/2010/main" val="371922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5E0B0-474E-30F5-8174-C80C93D88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E832F-8FAF-3A78-1BC9-24625C457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58678-0B4D-7A2D-58AB-F387829C5C2B}"/>
              </a:ext>
            </a:extLst>
          </p:cNvPr>
          <p:cNvSpPr>
            <a:spLocks noGrp="1"/>
          </p:cNvSpPr>
          <p:nvPr>
            <p:ph type="body" idx="1"/>
          </p:nvPr>
        </p:nvSpPr>
        <p:spPr/>
        <p:txBody>
          <a:bodyPr/>
          <a:lstStyle/>
          <a:p>
            <a:r>
              <a:rPr lang="en-US"/>
              <a:t>Campus Health offers pharmacy services</a:t>
            </a:r>
          </a:p>
        </p:txBody>
      </p:sp>
      <p:sp>
        <p:nvSpPr>
          <p:cNvPr id="4" name="Slide Number Placeholder 3">
            <a:extLst>
              <a:ext uri="{FF2B5EF4-FFF2-40B4-BE49-F238E27FC236}">
                <a16:creationId xmlns:a16="http://schemas.microsoft.com/office/drawing/2014/main" id="{E6D1B07C-8915-15AE-B6FF-5B6D854D447E}"/>
              </a:ext>
            </a:extLst>
          </p:cNvPr>
          <p:cNvSpPr>
            <a:spLocks noGrp="1"/>
          </p:cNvSpPr>
          <p:nvPr>
            <p:ph type="sldNum" sz="quarter" idx="5"/>
          </p:nvPr>
        </p:nvSpPr>
        <p:spPr/>
        <p:txBody>
          <a:bodyPr/>
          <a:lstStyle/>
          <a:p>
            <a:fld id="{18D255FF-E733-7A46-8A77-BA6A8CE5004F}" type="slidenum">
              <a:rPr lang="en-US" smtClean="0"/>
              <a:t>15</a:t>
            </a:fld>
            <a:endParaRPr lang="en-US"/>
          </a:p>
        </p:txBody>
      </p:sp>
    </p:spTree>
    <p:extLst>
      <p:ext uri="{BB962C8B-B14F-4D97-AF65-F5344CB8AC3E}">
        <p14:creationId xmlns:p14="http://schemas.microsoft.com/office/powerpoint/2010/main" val="1480142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 on-campus pharmacies – Student Stores Pharmacy located on the top floor of Student Stores on main campus and the Campus Health Pharmacy in the basement of Campus Health. </a:t>
            </a:r>
          </a:p>
          <a:p>
            <a:pPr marL="171450" indent="-171450">
              <a:buFont typeface="Arial,Sans-Serif"/>
              <a:buChar char="•"/>
            </a:pPr>
            <a:r>
              <a:rPr lang="en-US"/>
              <a:t>Both are full-service and provide both over-the-counter and prescription medications, including controlled substances like ADHD medications. </a:t>
            </a:r>
          </a:p>
          <a:p>
            <a:pPr marL="171450" indent="-171450">
              <a:buFont typeface="Arial,Sans-Serif"/>
              <a:buChar char="•"/>
            </a:pPr>
            <a:r>
              <a:rPr lang="en-US"/>
              <a:t>It’s easy to transfer prescriptions – just call or stop by the pharmacy of your choice. </a:t>
            </a:r>
          </a:p>
          <a:p>
            <a:pPr marL="171450" indent="-171450">
              <a:buFont typeface="Arial,Sans-Serif"/>
              <a:buChar char="•"/>
            </a:pPr>
            <a:r>
              <a:rPr lang="en-US"/>
              <a:t>Pharmacists can provide oral contraceptive pills under a state medical director prescription, so students can access contraception without a visit to a provider.</a:t>
            </a:r>
          </a:p>
          <a:p>
            <a:pPr marL="171450" indent="-171450">
              <a:buFont typeface="Arial,Sans-Serif"/>
              <a:buChar char="•"/>
            </a:pPr>
            <a:r>
              <a:rPr lang="en-US"/>
              <a:t>Flu shots and COVID vaccinations are provided, no appointment necessary</a:t>
            </a:r>
          </a:p>
          <a:p>
            <a:pPr marL="171450" indent="-171450">
              <a:buFont typeface="Arial,Sans-Serif"/>
              <a:buChar char="•"/>
            </a:pPr>
            <a:r>
              <a:rPr lang="en-US"/>
              <a:t>There are also 3 vending machines stocked on campus by the pharmacies that offer after-hours access to health-supportive items.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8D255FF-E733-7A46-8A77-BA6A8CE5004F}" type="slidenum">
              <a:rPr lang="en-US" smtClean="0"/>
              <a:t>16</a:t>
            </a:fld>
            <a:endParaRPr lang="en-US"/>
          </a:p>
        </p:txBody>
      </p:sp>
    </p:spTree>
    <p:extLst>
      <p:ext uri="{BB962C8B-B14F-4D97-AF65-F5344CB8AC3E}">
        <p14:creationId xmlns:p14="http://schemas.microsoft.com/office/powerpoint/2010/main" val="285842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door to Student Stores Pharmacy, you can find the mini clinic. Those who are eligible for care at Campus Health who want prompt medical attention but do not need emergency care may access services without an appointment at either the Student Stores Mini Clinic or Same Day Care in Campus Health. It’s like an urgent care facility – and Student Stores Mini Clinic right in the center of campus.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8D255FF-E733-7A46-8A77-BA6A8CE5004F}" type="slidenum">
              <a:rPr lang="en-US" smtClean="0"/>
              <a:t>17</a:t>
            </a:fld>
            <a:endParaRPr lang="en-US"/>
          </a:p>
        </p:txBody>
      </p:sp>
    </p:spTree>
    <p:extLst>
      <p:ext uri="{BB962C8B-B14F-4D97-AF65-F5344CB8AC3E}">
        <p14:creationId xmlns:p14="http://schemas.microsoft.com/office/powerpoint/2010/main" val="3250701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over in the Campus Health facility, onsite dental services are provided by a contracted, full-service dental provider. Campus-Smiles offers a comprehensive array of dental services and they accept all major PPO dental insurance plans. They also offer a membership plan program for their dental services.</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18D255FF-E733-7A46-8A77-BA6A8CE5004F}" type="slidenum">
              <a:rPr lang="en-US" smtClean="0"/>
              <a:t>18</a:t>
            </a:fld>
            <a:endParaRPr lang="en-US"/>
          </a:p>
        </p:txBody>
      </p:sp>
    </p:spTree>
    <p:extLst>
      <p:ext uri="{BB962C8B-B14F-4D97-AF65-F5344CB8AC3E}">
        <p14:creationId xmlns:p14="http://schemas.microsoft.com/office/powerpoint/2010/main" val="1835682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B8B2-9A77-B314-2BB6-D9FD41B15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05A36-545D-F8AA-C196-7C157FCCE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BA8BC-E02A-0B4A-5CF0-617BBF8924FD}"/>
              </a:ext>
            </a:extLst>
          </p:cNvPr>
          <p:cNvSpPr>
            <a:spLocks noGrp="1"/>
          </p:cNvSpPr>
          <p:nvPr>
            <p:ph type="body" idx="1"/>
          </p:nvPr>
        </p:nvSpPr>
        <p:spPr/>
        <p:txBody>
          <a:bodyPr/>
          <a:lstStyle/>
          <a:p>
            <a:r>
              <a:rPr lang="en-US"/>
              <a:t>Now we are going to talk about money - the campus health fee and the mandatory insurance requirement…..</a:t>
            </a:r>
          </a:p>
          <a:p>
            <a:endParaRPr lang="en-US">
              <a:ea typeface="Calibri"/>
              <a:cs typeface="Calibri"/>
            </a:endParaRPr>
          </a:p>
        </p:txBody>
      </p:sp>
      <p:sp>
        <p:nvSpPr>
          <p:cNvPr id="4" name="Slide Number Placeholder 3">
            <a:extLst>
              <a:ext uri="{FF2B5EF4-FFF2-40B4-BE49-F238E27FC236}">
                <a16:creationId xmlns:a16="http://schemas.microsoft.com/office/drawing/2014/main" id="{FEE3919F-48E2-CC87-E8BB-706AA440B900}"/>
              </a:ext>
            </a:extLst>
          </p:cNvPr>
          <p:cNvSpPr>
            <a:spLocks noGrp="1"/>
          </p:cNvSpPr>
          <p:nvPr>
            <p:ph type="sldNum" sz="quarter" idx="5"/>
          </p:nvPr>
        </p:nvSpPr>
        <p:spPr/>
        <p:txBody>
          <a:bodyPr/>
          <a:lstStyle/>
          <a:p>
            <a:fld id="{18D255FF-E733-7A46-8A77-BA6A8CE5004F}" type="slidenum">
              <a:rPr lang="en-US" smtClean="0"/>
              <a:t>19</a:t>
            </a:fld>
            <a:endParaRPr lang="en-US"/>
          </a:p>
        </p:txBody>
      </p:sp>
    </p:spTree>
    <p:extLst>
      <p:ext uri="{BB962C8B-B14F-4D97-AF65-F5344CB8AC3E}">
        <p14:creationId xmlns:p14="http://schemas.microsoft.com/office/powerpoint/2010/main" val="250988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spend the next few minutes together – I wanted to ask you to pause and reflect. As you look towards your time at Carolina, what is one aspect of health and wellbeing that makes you feel excited, and what is one that makes you feel stressed? </a:t>
            </a:r>
          </a:p>
          <a:p>
            <a:endParaRPr lang="en-US"/>
          </a:p>
          <a:p>
            <a:r>
              <a:rPr lang="en-US"/>
              <a:t>[After counting to 100] - As you think about the fall and your health and well-being, remember that you're not alone. There are many resources at Carolina that can support you with your health and wellbeing goals and challenges. </a:t>
            </a:r>
            <a:endParaRPr lang="en-US">
              <a:ea typeface="Calibri"/>
              <a:cs typeface="Calibri"/>
            </a:endParaRPr>
          </a:p>
        </p:txBody>
      </p:sp>
      <p:sp>
        <p:nvSpPr>
          <p:cNvPr id="4" name="Slide Number Placeholder 3"/>
          <p:cNvSpPr>
            <a:spLocks noGrp="1"/>
          </p:cNvSpPr>
          <p:nvPr>
            <p:ph type="sldNum" sz="quarter" idx="5"/>
          </p:nvPr>
        </p:nvSpPr>
        <p:spPr/>
        <p:txBody>
          <a:bodyPr/>
          <a:lstStyle/>
          <a:p>
            <a:fld id="{18D255FF-E733-7A46-8A77-BA6A8CE5004F}" type="slidenum">
              <a:rPr lang="en-US" smtClean="0"/>
              <a:t>2</a:t>
            </a:fld>
            <a:endParaRPr lang="en-US"/>
          </a:p>
        </p:txBody>
      </p:sp>
    </p:spTree>
    <p:extLst>
      <p:ext uri="{BB962C8B-B14F-4D97-AF65-F5344CB8AC3E}">
        <p14:creationId xmlns:p14="http://schemas.microsoft.com/office/powerpoint/2010/main" val="1323178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Calibri" panose="020F0502020204030204" pitchFamily="34" charset="0"/>
              </a:rPr>
              <a:t>Health insurance is required for all students attending schools within the UNC system.</a:t>
            </a:r>
            <a:r>
              <a:rPr lang="en-US" b="0" i="0">
                <a:solidFill>
                  <a:srgbClr val="444444"/>
                </a:solidFill>
                <a:effectLst/>
                <a:latin typeface="Calibri" panose="020F0502020204030204" pitchFamily="34" charset="0"/>
              </a:rPr>
              <a:t>​</a:t>
            </a:r>
          </a:p>
          <a:p>
            <a:pPr algn="l" rtl="0" fontAlgn="base">
              <a:buNone/>
            </a:pPr>
            <a:r>
              <a:rPr lang="en-US" b="0" i="0" u="none" strike="noStrike">
                <a:solidFill>
                  <a:srgbClr val="000000"/>
                </a:solidFill>
                <a:effectLst/>
                <a:latin typeface="Calibri" panose="020F0502020204030204" pitchFamily="34" charset="0"/>
              </a:rPr>
              <a:t>If you and your student do not want student health insurance, they must provide proof of creditable coverage – that is another acceptable health insurance policy, and do so for each semester. There is a check box option for insurance information provided to be used to meet the waiver requirement for the entire year, and students will get an email confirmation each semester that the waiver was approved. </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algn="l" rtl="0" fontAlgn="base">
              <a:buNone/>
            </a:pPr>
            <a:r>
              <a:rPr lang="en-US" b="0" i="0" u="none" strike="noStrike">
                <a:solidFill>
                  <a:srgbClr val="000000"/>
                </a:solidFill>
                <a:effectLst/>
                <a:latin typeface="Calibri" panose="020F0502020204030204" pitchFamily="34" charset="0"/>
              </a:rPr>
              <a:t>Deadline to waive in the Fall is September 10th and Spring is January 31st. If students don't waive out by that date, they will be enrolled and billed for the student insurance plan. </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If you DO want to enroll into student health insurance...</a:t>
            </a:r>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20</a:t>
            </a:fld>
            <a:endParaRPr lang="en-US"/>
          </a:p>
        </p:txBody>
      </p:sp>
    </p:spTree>
    <p:extLst>
      <p:ext uri="{BB962C8B-B14F-4D97-AF65-F5344CB8AC3E}">
        <p14:creationId xmlns:p14="http://schemas.microsoft.com/office/powerpoint/2010/main" val="1285308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student DOES want to enroll into student health insurance each semester....here is a brief overview of the UNC sponsored insurance plan.</a:t>
            </a:r>
          </a:p>
          <a:p>
            <a:endParaRPr lang="en-US"/>
          </a:p>
          <a:p>
            <a:r>
              <a:rPr lang="en-US"/>
              <a:t>It is administered by Blue Cross Blue Shield of North Carolina. </a:t>
            </a:r>
          </a:p>
          <a:p>
            <a:endParaRPr lang="en-US"/>
          </a:p>
          <a:p>
            <a:r>
              <a:rPr lang="en-US"/>
              <a:t>There are only copays for network office visits and specialty visits.  Coinsurance applies for inpatient hospitals which is 70/30.  There is no deductible at Campus Health.  </a:t>
            </a:r>
          </a:p>
          <a:p>
            <a:endParaRPr lang="en-US"/>
          </a:p>
          <a:p>
            <a:r>
              <a:rPr lang="en-US"/>
              <a:t>We encourage students interested in enrolling in the Student Blue Plan to do so before August, as the plan begins August 1st. </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18D255FF-E733-7A46-8A77-BA6A8CE5004F}" type="slidenum">
              <a:rPr lang="en-US" smtClean="0"/>
              <a:t>21</a:t>
            </a:fld>
            <a:endParaRPr lang="en-US"/>
          </a:p>
        </p:txBody>
      </p:sp>
    </p:spTree>
    <p:extLst>
      <p:ext uri="{BB962C8B-B14F-4D97-AF65-F5344CB8AC3E}">
        <p14:creationId xmlns:p14="http://schemas.microsoft.com/office/powerpoint/2010/main" val="1963604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20B21-28F5-81E9-0508-1B4D6C416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97B39-9BE4-21F2-01E7-6347939D2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869AD-9001-BF63-A3D4-886777004D3C}"/>
              </a:ext>
            </a:extLst>
          </p:cNvPr>
          <p:cNvSpPr>
            <a:spLocks noGrp="1"/>
          </p:cNvSpPr>
          <p:nvPr>
            <p:ph type="body" idx="1"/>
          </p:nvPr>
        </p:nvSpPr>
        <p:spPr/>
        <p:txBody>
          <a:bodyPr/>
          <a:lstStyle/>
          <a:p>
            <a:br>
              <a:rPr lang="en-US"/>
            </a:br>
            <a:r>
              <a:rPr lang="en-US"/>
              <a:t>Campus Health is in-network with over 90% of students' health insurance plans – these are the plans that are In-Network at Campus Health. Make sure students have a copy (front and back) of their insurance card and know the plan holder's full name and date of birth.</a:t>
            </a:r>
          </a:p>
          <a:p>
            <a:endParaRPr lang="en-US"/>
          </a:p>
          <a:p>
            <a:r>
              <a:rPr lang="en-US"/>
              <a:t>Tricare Non-Network Participating Provider: Patients covered by Tricare Standard and Tricare Reserve Select can be seen by any provider without incurring penalties.  Patients covered by Tricare Prime are encouraged to see their primary care provider for </a:t>
            </a:r>
            <a:r>
              <a:rPr lang="en-US">
                <a:hlinkClick r:id="rId3"/>
              </a:rPr>
              <a:t>services not covered by the health fee</a:t>
            </a:r>
            <a:r>
              <a:rPr lang="en-US"/>
              <a:t>.</a:t>
            </a:r>
          </a:p>
          <a:p>
            <a:endParaRPr lang="en-US"/>
          </a:p>
          <a:p>
            <a:r>
              <a:rPr lang="en-US"/>
              <a:t>Medicaid: NC has expanded health care coverage to more people to receive coverage through Medicaid if you live in NC, are 19-64 yrs of age, are a US Citizen, meet certain income requirements. </a:t>
            </a:r>
          </a:p>
          <a:p>
            <a:endParaRPr lang="en-US"/>
          </a:p>
          <a:p>
            <a:r>
              <a:rPr lang="en-US"/>
              <a:t>Please visit the Campus Health website for specific in-network plan details  </a:t>
            </a:r>
          </a:p>
          <a:p>
            <a:endParaRPr lang="en-US">
              <a:ea typeface="Calibri"/>
              <a:cs typeface="Calibri"/>
            </a:endParaRPr>
          </a:p>
        </p:txBody>
      </p:sp>
      <p:sp>
        <p:nvSpPr>
          <p:cNvPr id="4" name="Slide Number Placeholder 3">
            <a:extLst>
              <a:ext uri="{FF2B5EF4-FFF2-40B4-BE49-F238E27FC236}">
                <a16:creationId xmlns:a16="http://schemas.microsoft.com/office/drawing/2014/main" id="{A2B6E3A3-B88A-EF7B-7F64-0240D17017D9}"/>
              </a:ext>
            </a:extLst>
          </p:cNvPr>
          <p:cNvSpPr>
            <a:spLocks noGrp="1"/>
          </p:cNvSpPr>
          <p:nvPr>
            <p:ph type="sldNum" sz="quarter" idx="5"/>
          </p:nvPr>
        </p:nvSpPr>
        <p:spPr/>
        <p:txBody>
          <a:bodyPr/>
          <a:lstStyle/>
          <a:p>
            <a:fld id="{18D255FF-E733-7A46-8A77-BA6A8CE5004F}" type="slidenum">
              <a:rPr lang="en-US" smtClean="0"/>
              <a:t>22</a:t>
            </a:fld>
            <a:endParaRPr lang="en-US"/>
          </a:p>
        </p:txBody>
      </p:sp>
    </p:spTree>
    <p:extLst>
      <p:ext uri="{BB962C8B-B14F-4D97-AF65-F5344CB8AC3E}">
        <p14:creationId xmlns:p14="http://schemas.microsoft.com/office/powerpoint/2010/main" val="4260743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AC569-4289-0F1B-BFFC-9723A0EFD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81E7D-7C9F-5422-C068-10C0A5E9C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D7A7C-5D89-E99B-FDE2-7B2A76A6A5E9}"/>
              </a:ext>
            </a:extLst>
          </p:cNvPr>
          <p:cNvSpPr>
            <a:spLocks noGrp="1"/>
          </p:cNvSpPr>
          <p:nvPr>
            <p:ph type="body" idx="1"/>
          </p:nvPr>
        </p:nvSpPr>
        <p:spPr/>
        <p:txBody>
          <a:bodyPr/>
          <a:lstStyle/>
          <a:p>
            <a:r>
              <a:rPr lang="en-US"/>
              <a:t>The Student Health Fee is a mandatory fee that that all degree-seeking students pay through fees/tuition each term. The charge appears on a student’s University account as FEE Student Health. </a:t>
            </a:r>
          </a:p>
          <a:p>
            <a:endParaRPr lang="en-US"/>
          </a:p>
          <a:p>
            <a:r>
              <a:rPr lang="en-US"/>
              <a:t>The health fee is $205.00 per semester and gives students access to all of the services in this presentation. It also covers visits to primary care, same day (urgent care) and gynecology. This means that your student can visit and speak with a provider in any of these areas without any copay or out of pocket charges.</a:t>
            </a:r>
          </a:p>
          <a:p>
            <a:endParaRPr lang="en-US"/>
          </a:p>
          <a:p>
            <a:r>
              <a:rPr lang="en-US"/>
              <a:t>The health fee funds support for students who require off-campus referrals, sexual violence prevention and response, as well as public health efforts focused on Carolina students. Details about what is and isn’t covered as part of the health fee is available on the Campus Health website.</a:t>
            </a:r>
          </a:p>
          <a:p>
            <a:endParaRPr lang="en-US">
              <a:ea typeface="Calibri"/>
              <a:cs typeface="Calibri"/>
            </a:endParaRPr>
          </a:p>
        </p:txBody>
      </p:sp>
      <p:sp>
        <p:nvSpPr>
          <p:cNvPr id="4" name="Slide Number Placeholder 3">
            <a:extLst>
              <a:ext uri="{FF2B5EF4-FFF2-40B4-BE49-F238E27FC236}">
                <a16:creationId xmlns:a16="http://schemas.microsoft.com/office/drawing/2014/main" id="{E4947516-D68C-E997-71DA-8839E6B99CD6}"/>
              </a:ext>
            </a:extLst>
          </p:cNvPr>
          <p:cNvSpPr>
            <a:spLocks noGrp="1"/>
          </p:cNvSpPr>
          <p:nvPr>
            <p:ph type="sldNum" sz="quarter" idx="5"/>
          </p:nvPr>
        </p:nvSpPr>
        <p:spPr/>
        <p:txBody>
          <a:bodyPr/>
          <a:lstStyle/>
          <a:p>
            <a:fld id="{18D255FF-E733-7A46-8A77-BA6A8CE5004F}" type="slidenum">
              <a:rPr lang="en-US" smtClean="0"/>
              <a:t>23</a:t>
            </a:fld>
            <a:endParaRPr lang="en-US"/>
          </a:p>
        </p:txBody>
      </p:sp>
    </p:spTree>
    <p:extLst>
      <p:ext uri="{BB962C8B-B14F-4D97-AF65-F5344CB8AC3E}">
        <p14:creationId xmlns:p14="http://schemas.microsoft.com/office/powerpoint/2010/main" val="1737892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but not least…..there are a few items that incoming students must complete before classes begin. These requirements can be found on their </a:t>
            </a:r>
            <a:r>
              <a:rPr lang="en-US" err="1"/>
              <a:t>ConnectCarolina</a:t>
            </a:r>
            <a:r>
              <a:rPr lang="en-US"/>
              <a:t> Student Services page under “To Do List Items”.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8D255FF-E733-7A46-8A77-BA6A8CE5004F}" type="slidenum">
              <a:rPr lang="en-US" smtClean="0"/>
              <a:t>24</a:t>
            </a:fld>
            <a:endParaRPr lang="en-US"/>
          </a:p>
        </p:txBody>
      </p:sp>
    </p:spTree>
    <p:extLst>
      <p:ext uri="{BB962C8B-B14F-4D97-AF65-F5344CB8AC3E}">
        <p14:creationId xmlns:p14="http://schemas.microsoft.com/office/powerpoint/2010/main" val="2714342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1B43-F46C-39BE-4DC0-DEC2005EE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323ED-B321-77C9-1EF7-EB18FF953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97816-9DEA-2031-A2F5-63AB1F5D0687}"/>
              </a:ext>
            </a:extLst>
          </p:cNvPr>
          <p:cNvSpPr>
            <a:spLocks noGrp="1"/>
          </p:cNvSpPr>
          <p:nvPr>
            <p:ph type="body" idx="1"/>
          </p:nvPr>
        </p:nvSpPr>
        <p:spPr/>
        <p:txBody>
          <a:bodyPr/>
          <a:lstStyle/>
          <a:p>
            <a:r>
              <a:rPr lang="en-US"/>
              <a:t>As you are likely aware, immunizations are required for students joining the Carolina community. A list of the required vaccines that each student needs to submit is located on the Immunization form or they an also be found on the Campus Health web site.</a:t>
            </a:r>
          </a:p>
          <a:p>
            <a:endParaRPr lang="en-US"/>
          </a:p>
          <a:p>
            <a:r>
              <a:rPr lang="en-US"/>
              <a:t>The general deadline to submit documentation of immunizations is June 15th. If students are unable to complete the immunization requirements during the summer, they will be able receive all required immunizations at Campus Health when they arrive in the fall. Please note that per NC state law, if records are not received 30 days after classes begin the student will be withdrawn from the University.</a:t>
            </a:r>
          </a:p>
          <a:p>
            <a:endParaRPr lang="en-US"/>
          </a:p>
          <a:p>
            <a:r>
              <a:rPr lang="en-US"/>
              <a:t>The link to the immunization form is located on the students’ </a:t>
            </a:r>
            <a:r>
              <a:rPr lang="en-US" err="1"/>
              <a:t>ConnectCarolina</a:t>
            </a:r>
            <a:r>
              <a:rPr lang="en-US"/>
              <a:t> Student Services page under the General Items To Do List. After the form is printed and completed, a medical provider can either sign the immunization page to verify the immunization dates OR the student can attach a copy of verified immunizations, meaning they’ve been signed, stamped, or otherwise made official. All documents will need to be uploaded to the </a:t>
            </a:r>
            <a:r>
              <a:rPr lang="en-US" err="1"/>
              <a:t>ConnectCarolina</a:t>
            </a:r>
            <a:r>
              <a:rPr lang="en-US"/>
              <a:t> To Do list item – Campus Health cannot accept mailed or faxed records.</a:t>
            </a:r>
          </a:p>
          <a:p>
            <a:endParaRPr lang="en-US"/>
          </a:p>
          <a:p>
            <a:r>
              <a:rPr lang="en-US"/>
              <a:t>If after reviewing records, additional vaccines are required, a new To Do list item will be added to the student’s </a:t>
            </a:r>
            <a:r>
              <a:rPr lang="en-US" err="1"/>
              <a:t>ConnectCarolina</a:t>
            </a:r>
            <a:r>
              <a:rPr lang="en-US"/>
              <a:t> Student Center page. </a:t>
            </a:r>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919AD5CD-6ED8-3839-23ED-BDD2B01AADA1}"/>
              </a:ext>
            </a:extLst>
          </p:cNvPr>
          <p:cNvSpPr>
            <a:spLocks noGrp="1"/>
          </p:cNvSpPr>
          <p:nvPr>
            <p:ph type="sldNum" sz="quarter" idx="5"/>
          </p:nvPr>
        </p:nvSpPr>
        <p:spPr/>
        <p:txBody>
          <a:bodyPr/>
          <a:lstStyle/>
          <a:p>
            <a:fld id="{18D255FF-E733-7A46-8A77-BA6A8CE5004F}" type="slidenum">
              <a:rPr lang="en-US" smtClean="0"/>
              <a:t>25</a:t>
            </a:fld>
            <a:endParaRPr lang="en-US"/>
          </a:p>
        </p:txBody>
      </p:sp>
    </p:spTree>
    <p:extLst>
      <p:ext uri="{BB962C8B-B14F-4D97-AF65-F5344CB8AC3E}">
        <p14:creationId xmlns:p14="http://schemas.microsoft.com/office/powerpoint/2010/main" val="4151727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2D0A-0250-B4F2-0B0A-1C399731C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71B99-7064-6376-F6C1-F38503617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63E15-4F2B-065C-915A-6C6CF0AAC08A}"/>
              </a:ext>
            </a:extLst>
          </p:cNvPr>
          <p:cNvSpPr>
            <a:spLocks noGrp="1"/>
          </p:cNvSpPr>
          <p:nvPr>
            <p:ph type="body" idx="1"/>
          </p:nvPr>
        </p:nvSpPr>
        <p:spPr/>
        <p:txBody>
          <a:bodyPr/>
          <a:lstStyle/>
          <a:p>
            <a:r>
              <a:rPr lang="en-US"/>
              <a:t>Student health and well-being are top priorities at UNC Chapel Hill. As you think back to those concerns you may have about your health and well-being during your time at Carolina, remember that you’re not alone. The dedicated staff at Student Wellness, Counseling &amp; Psychological Services, and Campus Health are here to support you on your journey.</a:t>
            </a:r>
          </a:p>
          <a:p>
            <a:endParaRPr lang="en-US">
              <a:ea typeface="Calibri"/>
              <a:cs typeface="Calibri"/>
            </a:endParaRPr>
          </a:p>
          <a:p>
            <a:r>
              <a:rPr lang="en-US"/>
              <a:t>What we went over today may still leave you with questions. Many common questions are answered on the websites of each entity. We are also on social media under UNC Healthy Heels encourage you to connect with us there for engaging content related to health and well-being created by and centered in the student experience. </a:t>
            </a:r>
          </a:p>
          <a:p>
            <a:endParaRPr lang="en-US"/>
          </a:p>
          <a:p>
            <a:r>
              <a:rPr lang="en-US">
                <a:ea typeface="Calibri"/>
                <a:cs typeface="Calibri"/>
              </a:rPr>
              <a:t>Again – welcome to Carolina!</a:t>
            </a:r>
          </a:p>
          <a:p>
            <a:endParaRPr lang="en-US">
              <a:ea typeface="Calibri"/>
              <a:cs typeface="Calibri"/>
            </a:endParaRPr>
          </a:p>
        </p:txBody>
      </p:sp>
      <p:sp>
        <p:nvSpPr>
          <p:cNvPr id="4" name="Slide Number Placeholder 3">
            <a:extLst>
              <a:ext uri="{FF2B5EF4-FFF2-40B4-BE49-F238E27FC236}">
                <a16:creationId xmlns:a16="http://schemas.microsoft.com/office/drawing/2014/main" id="{CE0296BE-7B07-243F-CA16-D816912B08BD}"/>
              </a:ext>
            </a:extLst>
          </p:cNvPr>
          <p:cNvSpPr>
            <a:spLocks noGrp="1"/>
          </p:cNvSpPr>
          <p:nvPr>
            <p:ph type="sldNum" sz="quarter" idx="5"/>
          </p:nvPr>
        </p:nvSpPr>
        <p:spPr/>
        <p:txBody>
          <a:bodyPr/>
          <a:lstStyle/>
          <a:p>
            <a:fld id="{18D255FF-E733-7A46-8A77-BA6A8CE5004F}" type="slidenum">
              <a:rPr lang="en-US" smtClean="0"/>
              <a:t>26</a:t>
            </a:fld>
            <a:endParaRPr lang="en-US"/>
          </a:p>
        </p:txBody>
      </p:sp>
    </p:spTree>
    <p:extLst>
      <p:ext uri="{BB962C8B-B14F-4D97-AF65-F5344CB8AC3E}">
        <p14:creationId xmlns:p14="http://schemas.microsoft.com/office/powerpoint/2010/main" val="1894981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CD053-4DC1-82C7-5DB3-EF3E7BC29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A2069-E2B0-E054-DD07-667058695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92691-2F8D-2408-5487-D86A1CA754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50207B-B367-88A7-6CBF-740640487CFF}"/>
              </a:ext>
            </a:extLst>
          </p:cNvPr>
          <p:cNvSpPr>
            <a:spLocks noGrp="1"/>
          </p:cNvSpPr>
          <p:nvPr>
            <p:ph type="sldNum" sz="quarter" idx="5"/>
          </p:nvPr>
        </p:nvSpPr>
        <p:spPr/>
        <p:txBody>
          <a:bodyPr/>
          <a:lstStyle/>
          <a:p>
            <a:fld id="{18D255FF-E733-7A46-8A77-BA6A8CE5004F}" type="slidenum">
              <a:rPr lang="en-US" smtClean="0"/>
              <a:t>27</a:t>
            </a:fld>
            <a:endParaRPr lang="en-US"/>
          </a:p>
        </p:txBody>
      </p:sp>
    </p:spTree>
    <p:extLst>
      <p:ext uri="{BB962C8B-B14F-4D97-AF65-F5344CB8AC3E}">
        <p14:creationId xmlns:p14="http://schemas.microsoft.com/office/powerpoint/2010/main" val="2763673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CD24E-E37E-71CE-8A31-2FC75D115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DC025-369B-FE93-0426-AE5A32702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DF8A8-5B88-AA67-EBFC-6F95A92C04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ED5A87-38C7-C526-4D35-FDB0C819AC00}"/>
              </a:ext>
            </a:extLst>
          </p:cNvPr>
          <p:cNvSpPr>
            <a:spLocks noGrp="1"/>
          </p:cNvSpPr>
          <p:nvPr>
            <p:ph type="sldNum" sz="quarter" idx="5"/>
          </p:nvPr>
        </p:nvSpPr>
        <p:spPr/>
        <p:txBody>
          <a:bodyPr/>
          <a:lstStyle/>
          <a:p>
            <a:fld id="{18D255FF-E733-7A46-8A77-BA6A8CE5004F}" type="slidenum">
              <a:rPr lang="en-US" smtClean="0"/>
              <a:t>28</a:t>
            </a:fld>
            <a:endParaRPr lang="en-US"/>
          </a:p>
        </p:txBody>
      </p:sp>
    </p:spTree>
    <p:extLst>
      <p:ext uri="{BB962C8B-B14F-4D97-AF65-F5344CB8AC3E}">
        <p14:creationId xmlns:p14="http://schemas.microsoft.com/office/powerpoint/2010/main" val="1761493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29</a:t>
            </a:fld>
            <a:endParaRPr lang="en-US"/>
          </a:p>
        </p:txBody>
      </p:sp>
    </p:spTree>
    <p:extLst>
      <p:ext uri="{BB962C8B-B14F-4D97-AF65-F5344CB8AC3E}">
        <p14:creationId xmlns:p14="http://schemas.microsoft.com/office/powerpoint/2010/main" val="3508351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AF60-ECA3-5296-BB3C-C471DB539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462B2-B585-C6CB-97CD-84193203B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F7398-4DAE-D0E2-9882-6D0498289525}"/>
              </a:ext>
            </a:extLst>
          </p:cNvPr>
          <p:cNvSpPr>
            <a:spLocks noGrp="1"/>
          </p:cNvSpPr>
          <p:nvPr>
            <p:ph type="body" idx="1"/>
          </p:nvPr>
        </p:nvSpPr>
        <p:spPr/>
        <p:txBody>
          <a:bodyPr/>
          <a:lstStyle/>
          <a:p>
            <a:pPr>
              <a:defRPr/>
            </a:pPr>
            <a:r>
              <a:rPr lang="en-US">
                <a:solidFill>
                  <a:srgbClr val="000000"/>
                </a:solidFill>
                <a:latin typeface="Calibri"/>
                <a:ea typeface="Calibri"/>
                <a:cs typeface="Calibri"/>
              </a:rPr>
              <a:t>One such resource is the</a:t>
            </a:r>
            <a:r>
              <a:rPr lang="en-US" sz="1200" b="0" i="0" u="none" strike="noStrike">
                <a:solidFill>
                  <a:srgbClr val="000000"/>
                </a:solidFill>
                <a:effectLst/>
                <a:latin typeface="Calibri"/>
                <a:ea typeface="Calibri"/>
                <a:cs typeface="Calibri"/>
              </a:rPr>
              <a:t> Heels Care Network website, shown here and available at care.unc.</a:t>
            </a:r>
            <a:r>
              <a:rPr lang="en-US">
                <a:solidFill>
                  <a:srgbClr val="000000"/>
                </a:solidFill>
                <a:latin typeface="Calibri"/>
                <a:ea typeface="Calibri"/>
                <a:cs typeface="Calibri"/>
              </a:rPr>
              <a:t>edu. It's the</a:t>
            </a:r>
            <a:r>
              <a:rPr lang="en-US" sz="1200" b="0" i="0" u="none" strike="noStrike">
                <a:solidFill>
                  <a:srgbClr val="000000"/>
                </a:solidFill>
                <a:effectLst/>
                <a:latin typeface="Calibri"/>
                <a:ea typeface="Calibri"/>
                <a:cs typeface="Calibri"/>
              </a:rPr>
              <a:t> online home of mental health at Carolina.</a:t>
            </a:r>
            <a:endParaRPr lang="en-US">
              <a:latin typeface="Calibri"/>
              <a:ea typeface="Calibri"/>
              <a:cs typeface="Calibri"/>
            </a:endParaRPr>
          </a:p>
          <a:p>
            <a:pPr>
              <a:defRPr/>
            </a:pPr>
            <a:r>
              <a:rPr lang="en-US">
                <a:solidFill>
                  <a:srgbClr val="000000"/>
                </a:solidFill>
                <a:latin typeface="Calibri"/>
                <a:cs typeface="Calibri"/>
              </a:rPr>
              <a:t>Website</a:t>
            </a:r>
            <a:r>
              <a:rPr lang="en-US" sz="1200" b="0" i="0" u="none" strike="noStrike">
                <a:solidFill>
                  <a:srgbClr val="000000"/>
                </a:solidFill>
                <a:effectLst/>
                <a:latin typeface="Calibri"/>
                <a:cs typeface="Calibri"/>
              </a:rPr>
              <a:t> users </a:t>
            </a:r>
            <a:r>
              <a:rPr lang="en-US">
                <a:solidFill>
                  <a:srgbClr val="000000"/>
                </a:solidFill>
                <a:latin typeface="Calibri"/>
                <a:cs typeface="Calibri"/>
              </a:rPr>
              <a:t>can</a:t>
            </a:r>
            <a:r>
              <a:rPr lang="en-US" sz="1200" b="0" i="0" u="none" strike="noStrike">
                <a:solidFill>
                  <a:srgbClr val="000000"/>
                </a:solidFill>
                <a:effectLst/>
                <a:latin typeface="Calibri"/>
                <a:cs typeface="Calibri"/>
              </a:rPr>
              <a:t> filter the </a:t>
            </a:r>
            <a:r>
              <a:rPr lang="en-US" sz="1200">
                <a:solidFill>
                  <a:srgbClr val="000000"/>
                </a:solidFill>
                <a:latin typeface="Calibri"/>
                <a:cs typeface="Calibri"/>
              </a:rPr>
              <a:t>nearly 150 mental health resources </a:t>
            </a:r>
            <a:r>
              <a:rPr lang="en-US">
                <a:solidFill>
                  <a:srgbClr val="000000"/>
                </a:solidFill>
                <a:latin typeface="Calibri"/>
                <a:cs typeface="Calibri"/>
              </a:rPr>
              <a:t>available to</a:t>
            </a:r>
            <a:r>
              <a:rPr lang="en-US" sz="1200" b="0" i="0" u="none" strike="noStrike">
                <a:solidFill>
                  <a:srgbClr val="000000"/>
                </a:solidFill>
                <a:effectLst/>
                <a:latin typeface="Calibri"/>
                <a:cs typeface="Calibri"/>
              </a:rPr>
              <a:t> find the ones that might best meet their needs.</a:t>
            </a:r>
            <a:r>
              <a:rPr lang="en-US" sz="1200">
                <a:solidFill>
                  <a:srgbClr val="000000"/>
                </a:solidFill>
                <a:latin typeface="Calibri"/>
                <a:cs typeface="Calibri"/>
              </a:rPr>
              <a:t> </a:t>
            </a:r>
            <a:endParaRPr lang="en-US" sz="1200" b="0" i="0" u="none" strike="noStrike">
              <a:solidFill>
                <a:srgbClr val="000000"/>
              </a:solidFill>
              <a:effectLst/>
              <a:latin typeface="Calibri" panose="020F0502020204030204" pitchFamily="34" charset="0"/>
              <a:cs typeface="Calibri"/>
            </a:endParaRPr>
          </a:p>
          <a:p>
            <a:pPr>
              <a:defRPr/>
            </a:pPr>
            <a:r>
              <a:rPr lang="en-US" sz="1200" b="0" i="0" u="none" strike="noStrike">
                <a:solidFill>
                  <a:srgbClr val="000000"/>
                </a:solidFill>
                <a:effectLst/>
                <a:latin typeface="Calibri"/>
                <a:ea typeface="Calibri"/>
                <a:cs typeface="Calibri"/>
              </a:rPr>
              <a:t>The site also includes</a:t>
            </a:r>
            <a:r>
              <a:rPr lang="en-US">
                <a:solidFill>
                  <a:srgbClr val="000000"/>
                </a:solidFill>
                <a:latin typeface="Calibri"/>
                <a:ea typeface="Calibri"/>
                <a:cs typeface="Calibri"/>
              </a:rPr>
              <a:t> </a:t>
            </a:r>
            <a:endParaRPr lang="en-US" sz="1200" b="0" i="0" u="none" strike="noStrike">
              <a:solidFill>
                <a:srgbClr val="000000"/>
              </a:solidFill>
              <a:effectLst/>
              <a:latin typeface="Calibri" panose="020F0502020204030204" pitchFamily="34" charset="0"/>
              <a:ea typeface="Calibri"/>
              <a:cs typeface="Calibri"/>
            </a:endParaRPr>
          </a:p>
          <a:p>
            <a:pPr marL="285750" indent="-285750">
              <a:buFont typeface="Calibri"/>
              <a:buChar char="-"/>
              <a:defRPr/>
            </a:pPr>
            <a:r>
              <a:rPr lang="en-US" sz="1200">
                <a:cs typeface="Calibri"/>
              </a:rPr>
              <a:t>Strategies for helping someone in distress</a:t>
            </a:r>
            <a:endParaRPr lang="en-US">
              <a:ea typeface="Calibri"/>
              <a:cs typeface="Calibri"/>
            </a:endParaRPr>
          </a:p>
          <a:p>
            <a:pPr marL="285750" indent="-285750">
              <a:buFont typeface="Calibri"/>
              <a:buChar char="-"/>
              <a:defRPr/>
            </a:pPr>
            <a:r>
              <a:rPr lang="en-US" sz="1200">
                <a:cs typeface="Calibri"/>
              </a:rPr>
              <a:t>A mechanism </a:t>
            </a:r>
            <a:r>
              <a:rPr lang="en-US" sz="1200" b="0" i="0" u="none" strike="noStrike">
                <a:solidFill>
                  <a:srgbClr val="000000"/>
                </a:solidFill>
                <a:effectLst/>
                <a:latin typeface="Calibri"/>
                <a:cs typeface="Calibri"/>
              </a:rPr>
              <a:t>for families or friends to notify Carolina about when a post-doc or student is struggling and could benefit from additional outreach.</a:t>
            </a:r>
            <a:endParaRPr lang="en-US">
              <a:cs typeface="Calibri"/>
            </a:endParaRPr>
          </a:p>
          <a:p>
            <a:pPr marL="285750" indent="-285750">
              <a:buFont typeface="Calibri"/>
              <a:buChar char="-"/>
              <a:defRPr/>
            </a:pPr>
            <a:r>
              <a:rPr lang="en-US">
                <a:solidFill>
                  <a:srgbClr val="000000"/>
                </a:solidFill>
                <a:latin typeface="Calibri"/>
                <a:ea typeface="Calibri" panose="020F0502020204030204"/>
                <a:cs typeface="Calibri"/>
              </a:rPr>
              <a:t>Ways to get involved in mental health promotion efforts on campus.</a:t>
            </a:r>
            <a:endParaRPr lang="en-US" sz="1200" b="0" i="0" u="none" strike="noStrike">
              <a:solidFill>
                <a:srgbClr val="000000"/>
              </a:solidFill>
              <a:effectLst/>
              <a:latin typeface="Calibri" panose="020F0502020204030204" pitchFamily="34" charset="0"/>
              <a:ea typeface="Calibri" panose="020F0502020204030204"/>
              <a:cs typeface="Calibri"/>
            </a:endParaRPr>
          </a:p>
          <a:p>
            <a:pPr>
              <a:defRPr/>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defRPr/>
            </a:pPr>
            <a:r>
              <a:rPr lang="en-US">
                <a:solidFill>
                  <a:srgbClr val="000000"/>
                </a:solidFill>
                <a:latin typeface="Calibri"/>
                <a:cs typeface="Calibri"/>
              </a:rPr>
              <a:t>We encourage you all to explore this site – both today and </a:t>
            </a:r>
            <a:r>
              <a:rPr lang="en-US" sz="1200" b="0" i="0" u="none" strike="noStrike">
                <a:solidFill>
                  <a:srgbClr val="000000"/>
                </a:solidFill>
                <a:effectLst/>
                <a:latin typeface="Calibri"/>
                <a:cs typeface="Calibri"/>
              </a:rPr>
              <a:t>as things get underway this fall.</a:t>
            </a:r>
            <a:endParaRPr lang="en-US">
              <a:effectLst/>
              <a:latin typeface="Calibri"/>
              <a:cs typeface="Calibri"/>
            </a:endParaRPr>
          </a:p>
          <a:p>
            <a:endParaRPr lang="en-US"/>
          </a:p>
          <a:p>
            <a:endParaRPr lang="en-US"/>
          </a:p>
        </p:txBody>
      </p:sp>
      <p:sp>
        <p:nvSpPr>
          <p:cNvPr id="4" name="Slide Number Placeholder 3">
            <a:extLst>
              <a:ext uri="{FF2B5EF4-FFF2-40B4-BE49-F238E27FC236}">
                <a16:creationId xmlns:a16="http://schemas.microsoft.com/office/drawing/2014/main" id="{9676CF96-F440-C02C-2363-FFD9A2D17C22}"/>
              </a:ext>
            </a:extLst>
          </p:cNvPr>
          <p:cNvSpPr>
            <a:spLocks noGrp="1"/>
          </p:cNvSpPr>
          <p:nvPr>
            <p:ph type="sldNum" sz="quarter" idx="5"/>
          </p:nvPr>
        </p:nvSpPr>
        <p:spPr/>
        <p:txBody>
          <a:bodyPr/>
          <a:lstStyle/>
          <a:p>
            <a:fld id="{18D255FF-E733-7A46-8A77-BA6A8CE5004F}" type="slidenum">
              <a:rPr lang="en-US" smtClean="0"/>
              <a:t>3</a:t>
            </a:fld>
            <a:endParaRPr lang="en-US"/>
          </a:p>
        </p:txBody>
      </p:sp>
    </p:spTree>
    <p:extLst>
      <p:ext uri="{BB962C8B-B14F-4D97-AF65-F5344CB8AC3E}">
        <p14:creationId xmlns:p14="http://schemas.microsoft.com/office/powerpoint/2010/main" val="2947826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30</a:t>
            </a:fld>
            <a:endParaRPr lang="en-US"/>
          </a:p>
        </p:txBody>
      </p:sp>
    </p:spTree>
    <p:extLst>
      <p:ext uri="{BB962C8B-B14F-4D97-AF65-F5344CB8AC3E}">
        <p14:creationId xmlns:p14="http://schemas.microsoft.com/office/powerpoint/2010/main" val="848860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31</a:t>
            </a:fld>
            <a:endParaRPr lang="en-US"/>
          </a:p>
        </p:txBody>
      </p:sp>
    </p:spTree>
    <p:extLst>
      <p:ext uri="{BB962C8B-B14F-4D97-AF65-F5344CB8AC3E}">
        <p14:creationId xmlns:p14="http://schemas.microsoft.com/office/powerpoint/2010/main" val="3878861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32</a:t>
            </a:fld>
            <a:endParaRPr lang="en-US"/>
          </a:p>
        </p:txBody>
      </p:sp>
    </p:spTree>
    <p:extLst>
      <p:ext uri="{BB962C8B-B14F-4D97-AF65-F5344CB8AC3E}">
        <p14:creationId xmlns:p14="http://schemas.microsoft.com/office/powerpoint/2010/main" val="51835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7FD2-0165-9BF3-ED21-E69EE3E77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8226A-B463-BAFA-7F4A-181C6A076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06FCB-35A6-25EA-3FA1-01C53FCDE2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34FAFD-7952-924A-7B7B-4D289A257364}"/>
              </a:ext>
            </a:extLst>
          </p:cNvPr>
          <p:cNvSpPr>
            <a:spLocks noGrp="1"/>
          </p:cNvSpPr>
          <p:nvPr>
            <p:ph type="sldNum" sz="quarter" idx="5"/>
          </p:nvPr>
        </p:nvSpPr>
        <p:spPr/>
        <p:txBody>
          <a:bodyPr/>
          <a:lstStyle/>
          <a:p>
            <a:fld id="{18D255FF-E733-7A46-8A77-BA6A8CE5004F}" type="slidenum">
              <a:rPr lang="en-US" smtClean="0"/>
              <a:t>33</a:t>
            </a:fld>
            <a:endParaRPr lang="en-US"/>
          </a:p>
        </p:txBody>
      </p:sp>
    </p:spTree>
    <p:extLst>
      <p:ext uri="{BB962C8B-B14F-4D97-AF65-F5344CB8AC3E}">
        <p14:creationId xmlns:p14="http://schemas.microsoft.com/office/powerpoint/2010/main" val="209811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34</a:t>
            </a:fld>
            <a:endParaRPr lang="en-US"/>
          </a:p>
        </p:txBody>
      </p:sp>
    </p:spTree>
    <p:extLst>
      <p:ext uri="{BB962C8B-B14F-4D97-AF65-F5344CB8AC3E}">
        <p14:creationId xmlns:p14="http://schemas.microsoft.com/office/powerpoint/2010/main" val="422128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35</a:t>
            </a:fld>
            <a:endParaRPr lang="en-US"/>
          </a:p>
        </p:txBody>
      </p:sp>
    </p:spTree>
    <p:extLst>
      <p:ext uri="{BB962C8B-B14F-4D97-AF65-F5344CB8AC3E}">
        <p14:creationId xmlns:p14="http://schemas.microsoft.com/office/powerpoint/2010/main" val="527784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2033-CBA1-78B7-1086-8D305F95A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33975-E6CB-B3F8-87AC-5F9DBB5C9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AA512-4529-D2C1-840D-46FCD6FC98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A8F906-6FF5-2397-0F9B-ECA29C85D7FA}"/>
              </a:ext>
            </a:extLst>
          </p:cNvPr>
          <p:cNvSpPr>
            <a:spLocks noGrp="1"/>
          </p:cNvSpPr>
          <p:nvPr>
            <p:ph type="sldNum" sz="quarter" idx="5"/>
          </p:nvPr>
        </p:nvSpPr>
        <p:spPr/>
        <p:txBody>
          <a:bodyPr/>
          <a:lstStyle/>
          <a:p>
            <a:fld id="{18D255FF-E733-7A46-8A77-BA6A8CE5004F}" type="slidenum">
              <a:rPr lang="en-US" smtClean="0"/>
              <a:t>36</a:t>
            </a:fld>
            <a:endParaRPr lang="en-US"/>
          </a:p>
        </p:txBody>
      </p:sp>
    </p:spTree>
    <p:extLst>
      <p:ext uri="{BB962C8B-B14F-4D97-AF65-F5344CB8AC3E}">
        <p14:creationId xmlns:p14="http://schemas.microsoft.com/office/powerpoint/2010/main" val="2024099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37</a:t>
            </a:fld>
            <a:endParaRPr lang="en-US"/>
          </a:p>
        </p:txBody>
      </p:sp>
    </p:spTree>
    <p:extLst>
      <p:ext uri="{BB962C8B-B14F-4D97-AF65-F5344CB8AC3E}">
        <p14:creationId xmlns:p14="http://schemas.microsoft.com/office/powerpoint/2010/main" val="2521220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38</a:t>
            </a:fld>
            <a:endParaRPr lang="en-US"/>
          </a:p>
        </p:txBody>
      </p:sp>
    </p:spTree>
    <p:extLst>
      <p:ext uri="{BB962C8B-B14F-4D97-AF65-F5344CB8AC3E}">
        <p14:creationId xmlns:p14="http://schemas.microsoft.com/office/powerpoint/2010/main" val="2932423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39</a:t>
            </a:fld>
            <a:endParaRPr lang="en-US"/>
          </a:p>
        </p:txBody>
      </p:sp>
    </p:spTree>
    <p:extLst>
      <p:ext uri="{BB962C8B-B14F-4D97-AF65-F5344CB8AC3E}">
        <p14:creationId xmlns:p14="http://schemas.microsoft.com/office/powerpoint/2010/main" val="74860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5A73E-7883-9AE4-138E-ABB9814FC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4A6C7-0425-87E3-7AF9-9DC32956E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42862-1EF1-6AD8-7E4D-2B206F58190C}"/>
              </a:ext>
            </a:extLst>
          </p:cNvPr>
          <p:cNvSpPr>
            <a:spLocks noGrp="1"/>
          </p:cNvSpPr>
          <p:nvPr>
            <p:ph type="body" idx="1"/>
          </p:nvPr>
        </p:nvSpPr>
        <p:spPr/>
        <p:txBody>
          <a:bodyPr/>
          <a:lstStyle/>
          <a:p>
            <a:r>
              <a:rPr lang="en-US" altLang="en-US" baseline="0">
                <a:cs typeface="Calibri"/>
              </a:rPr>
              <a:t>The additional health services we’ll talk about today are located at various spots across campus.</a:t>
            </a:r>
            <a:r>
              <a:rPr lang="en-US" altLang="en-US">
                <a:cs typeface="Calibri"/>
              </a:rPr>
              <a:t> </a:t>
            </a:r>
            <a:endParaRPr lang="en-US" altLang="en-US" baseline="0">
              <a:cs typeface="Arial" panose="020B0604020202020204" pitchFamily="34" charset="0"/>
            </a:endParaRPr>
          </a:p>
          <a:p>
            <a:r>
              <a:rPr lang="en-US" altLang="en-US" baseline="0">
                <a:cs typeface="Calibri"/>
              </a:rPr>
              <a:t>Student Stores Pharmacy and Mini Clinic are – perhaps not surprisingly – located in Student Stores.</a:t>
            </a:r>
            <a:endParaRPr lang="en-US" altLang="en-US" baseline="0">
              <a:ea typeface="Calibri"/>
              <a:cs typeface="Calibri"/>
            </a:endParaRPr>
          </a:p>
          <a:p>
            <a:endParaRPr lang="en-US" altLang="en-US" baseline="0">
              <a:cs typeface="Arial" panose="020B0604020202020204" pitchFamily="34" charset="0"/>
            </a:endParaRPr>
          </a:p>
          <a:p>
            <a:r>
              <a:rPr lang="en-US" altLang="en-US">
                <a:cs typeface="Calibri"/>
              </a:rPr>
              <a:t>Campus Health and CAPS are in the same building, located near the South entrance of Kenan Football Stadium beside Gate 6. Basically we are between Kenan Stadium and UNC Hospitals. </a:t>
            </a:r>
            <a:endParaRPr lang="en-US" altLang="en-US" baseline="0">
              <a:ea typeface="Calibri"/>
              <a:cs typeface="Calibri"/>
            </a:endParaRPr>
          </a:p>
          <a:p>
            <a:endParaRPr lang="en-US" alt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cs typeface="Calibri"/>
              </a:rPr>
              <a:t>You should know that neither Campus Health</a:t>
            </a:r>
            <a:r>
              <a:rPr lang="en-US" altLang="en-US" baseline="0">
                <a:cs typeface="Calibri"/>
              </a:rPr>
              <a:t> nor CAPS</a:t>
            </a:r>
            <a:r>
              <a:rPr lang="en-US" altLang="en-US">
                <a:cs typeface="Calibri"/>
              </a:rPr>
              <a:t> are affiliated with UNC Hospitals.</a:t>
            </a:r>
            <a:endParaRPr lang="en-US" altLang="en-US">
              <a:ea typeface="Calibri"/>
              <a:cs typeface="Calibri"/>
            </a:endParaRPr>
          </a:p>
          <a:p>
            <a:pPr marL="0" marR="0" lvl="0" indent="0" algn="l" defTabSz="914400">
              <a:lnSpc>
                <a:spcPct val="100000"/>
              </a:lnSpc>
              <a:spcBef>
                <a:spcPts val="0"/>
              </a:spcBef>
              <a:spcAft>
                <a:spcPts val="0"/>
              </a:spcAft>
              <a:buClrTx/>
              <a:buSzTx/>
              <a:buFontTx/>
              <a:buNone/>
              <a:tabLst/>
              <a:defRPr/>
            </a:pPr>
            <a:endParaRPr lang="en-US" alt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cs typeface="Calibri"/>
              </a:rPr>
              <a:t>From</a:t>
            </a:r>
            <a:r>
              <a:rPr lang="en-US" altLang="en-US" baseline="0">
                <a:cs typeface="Calibri"/>
              </a:rPr>
              <a:t> a transportation perspective, t</a:t>
            </a:r>
            <a:r>
              <a:rPr lang="en-US" altLang="en-US">
                <a:cs typeface="Calibri"/>
              </a:rPr>
              <a:t>he Campus</a:t>
            </a:r>
            <a:r>
              <a:rPr lang="en-US" altLang="en-US" baseline="0">
                <a:cs typeface="Calibri"/>
              </a:rPr>
              <a:t> Health</a:t>
            </a:r>
            <a:r>
              <a:rPr lang="en-US" altLang="en-US">
                <a:cs typeface="Calibri"/>
              </a:rPr>
              <a:t> building</a:t>
            </a:r>
            <a:r>
              <a:rPr lang="en-US" altLang="en-US" baseline="0">
                <a:cs typeface="Calibri"/>
              </a:rPr>
              <a:t> has a </a:t>
            </a:r>
            <a:r>
              <a:rPr lang="en-US" altLang="en-US">
                <a:cs typeface="Calibri"/>
              </a:rPr>
              <a:t>limited number of parking spaces outside for folks</a:t>
            </a:r>
            <a:r>
              <a:rPr lang="en-US" altLang="en-US" baseline="0">
                <a:cs typeface="Calibri"/>
              </a:rPr>
              <a:t> </a:t>
            </a:r>
            <a:r>
              <a:rPr lang="en-US" altLang="en-US">
                <a:cs typeface="Calibri"/>
              </a:rPr>
              <a:t>receiving care at Campus Health or CAPS. </a:t>
            </a:r>
            <a:r>
              <a:rPr lang="en-US" altLang="en-US" baseline="0">
                <a:cs typeface="Calibri"/>
              </a:rPr>
              <a:t>In addition, UNC offers a</a:t>
            </a:r>
            <a:r>
              <a:rPr lang="en-US" altLang="en-US">
                <a:cs typeface="Calibri"/>
              </a:rPr>
              <a:t> free shuttle service called “point-to-point,” which is available 24 hours a day, 7 days a week and can help students get from wherever they are located to our building.</a:t>
            </a:r>
            <a:endParaRPr lang="en-US" altLang="en-US">
              <a:ea typeface="Calibri"/>
              <a:cs typeface="Calibri"/>
            </a:endParaRPr>
          </a:p>
          <a:p>
            <a:endParaRPr lang="en-US" altLang="en-US">
              <a:ea typeface="Calibri"/>
              <a:cs typeface="Calibri"/>
            </a:endParaRPr>
          </a:p>
          <a:p>
            <a:r>
              <a:rPr lang="en-US"/>
              <a:t>Student Wellness is in Student Affairs Services Building – on south campus. </a:t>
            </a:r>
          </a:p>
          <a:p>
            <a:endParaRPr lang="en-US" altLang="en-US">
              <a:ea typeface="Calibri"/>
              <a:cs typeface="Calibri"/>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A97B435-48DA-7E1A-FA96-D98F9C28759C}"/>
              </a:ext>
            </a:extLst>
          </p:cNvPr>
          <p:cNvSpPr>
            <a:spLocks noGrp="1"/>
          </p:cNvSpPr>
          <p:nvPr>
            <p:ph type="sldNum" sz="quarter" idx="5"/>
          </p:nvPr>
        </p:nvSpPr>
        <p:spPr/>
        <p:txBody>
          <a:bodyPr/>
          <a:lstStyle/>
          <a:p>
            <a:fld id="{18D255FF-E733-7A46-8A77-BA6A8CE5004F}" type="slidenum">
              <a:rPr lang="en-US" smtClean="0"/>
              <a:t>4</a:t>
            </a:fld>
            <a:endParaRPr lang="en-US"/>
          </a:p>
        </p:txBody>
      </p:sp>
    </p:spTree>
    <p:extLst>
      <p:ext uri="{BB962C8B-B14F-4D97-AF65-F5344CB8AC3E}">
        <p14:creationId xmlns:p14="http://schemas.microsoft.com/office/powerpoint/2010/main" val="4110682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40</a:t>
            </a:fld>
            <a:endParaRPr lang="en-US"/>
          </a:p>
        </p:txBody>
      </p:sp>
    </p:spTree>
    <p:extLst>
      <p:ext uri="{BB962C8B-B14F-4D97-AF65-F5344CB8AC3E}">
        <p14:creationId xmlns:p14="http://schemas.microsoft.com/office/powerpoint/2010/main" val="940306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41</a:t>
            </a:fld>
            <a:endParaRPr lang="en-US"/>
          </a:p>
        </p:txBody>
      </p:sp>
    </p:spTree>
    <p:extLst>
      <p:ext uri="{BB962C8B-B14F-4D97-AF65-F5344CB8AC3E}">
        <p14:creationId xmlns:p14="http://schemas.microsoft.com/office/powerpoint/2010/main" val="3732367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42</a:t>
            </a:fld>
            <a:endParaRPr lang="en-US"/>
          </a:p>
        </p:txBody>
      </p:sp>
    </p:spTree>
    <p:extLst>
      <p:ext uri="{BB962C8B-B14F-4D97-AF65-F5344CB8AC3E}">
        <p14:creationId xmlns:p14="http://schemas.microsoft.com/office/powerpoint/2010/main" val="884819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43</a:t>
            </a:fld>
            <a:endParaRPr lang="en-US"/>
          </a:p>
        </p:txBody>
      </p:sp>
    </p:spTree>
    <p:extLst>
      <p:ext uri="{BB962C8B-B14F-4D97-AF65-F5344CB8AC3E}">
        <p14:creationId xmlns:p14="http://schemas.microsoft.com/office/powerpoint/2010/main" val="1658429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44</a:t>
            </a:fld>
            <a:endParaRPr lang="en-US"/>
          </a:p>
        </p:txBody>
      </p:sp>
    </p:spTree>
    <p:extLst>
      <p:ext uri="{BB962C8B-B14F-4D97-AF65-F5344CB8AC3E}">
        <p14:creationId xmlns:p14="http://schemas.microsoft.com/office/powerpoint/2010/main" val="728881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45</a:t>
            </a:fld>
            <a:endParaRPr lang="en-US"/>
          </a:p>
        </p:txBody>
      </p:sp>
    </p:spTree>
    <p:extLst>
      <p:ext uri="{BB962C8B-B14F-4D97-AF65-F5344CB8AC3E}">
        <p14:creationId xmlns:p14="http://schemas.microsoft.com/office/powerpoint/2010/main" val="2131188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46</a:t>
            </a:fld>
            <a:endParaRPr lang="en-US"/>
          </a:p>
        </p:txBody>
      </p:sp>
    </p:spTree>
    <p:extLst>
      <p:ext uri="{BB962C8B-B14F-4D97-AF65-F5344CB8AC3E}">
        <p14:creationId xmlns:p14="http://schemas.microsoft.com/office/powerpoint/2010/main" val="1345789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47</a:t>
            </a:fld>
            <a:endParaRPr lang="en-US"/>
          </a:p>
        </p:txBody>
      </p:sp>
    </p:spTree>
    <p:extLst>
      <p:ext uri="{BB962C8B-B14F-4D97-AF65-F5344CB8AC3E}">
        <p14:creationId xmlns:p14="http://schemas.microsoft.com/office/powerpoint/2010/main" val="1361536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48</a:t>
            </a:fld>
            <a:endParaRPr lang="en-US"/>
          </a:p>
        </p:txBody>
      </p:sp>
    </p:spTree>
    <p:extLst>
      <p:ext uri="{BB962C8B-B14F-4D97-AF65-F5344CB8AC3E}">
        <p14:creationId xmlns:p14="http://schemas.microsoft.com/office/powerpoint/2010/main" val="4291256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49</a:t>
            </a:fld>
            <a:endParaRPr lang="en-US"/>
          </a:p>
        </p:txBody>
      </p:sp>
    </p:spTree>
    <p:extLst>
      <p:ext uri="{BB962C8B-B14F-4D97-AF65-F5344CB8AC3E}">
        <p14:creationId xmlns:p14="http://schemas.microsoft.com/office/powerpoint/2010/main" val="134023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E9CB-0333-EC38-6EC3-8EA29D121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D52EB-AE71-8657-23F0-553BFF986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656E2-7E8C-CA81-261D-EA7D526A3454}"/>
              </a:ext>
            </a:extLst>
          </p:cNvPr>
          <p:cNvSpPr>
            <a:spLocks noGrp="1"/>
          </p:cNvSpPr>
          <p:nvPr>
            <p:ph type="body" idx="1"/>
          </p:nvPr>
        </p:nvSpPr>
        <p:spPr/>
        <p:txBody>
          <a:bodyPr/>
          <a:lstStyle/>
          <a:p>
            <a:r>
              <a:rPr lang="en-US"/>
              <a:t>As long as we’re talking about Student Wellness – let’s share a bit more about what that is. It’s the health education and promotion office on campus focusing on the well-being of the student population and their interactions with UNC faculty, staff, alumni, parents and the surrounding community. </a:t>
            </a:r>
          </a:p>
        </p:txBody>
      </p:sp>
      <p:sp>
        <p:nvSpPr>
          <p:cNvPr id="4" name="Slide Number Placeholder 3">
            <a:extLst>
              <a:ext uri="{FF2B5EF4-FFF2-40B4-BE49-F238E27FC236}">
                <a16:creationId xmlns:a16="http://schemas.microsoft.com/office/drawing/2014/main" id="{6AF9CFDD-F7E4-7DC2-5EBC-29DA7ECB31B3}"/>
              </a:ext>
            </a:extLst>
          </p:cNvPr>
          <p:cNvSpPr>
            <a:spLocks noGrp="1"/>
          </p:cNvSpPr>
          <p:nvPr>
            <p:ph type="sldNum" sz="quarter" idx="5"/>
          </p:nvPr>
        </p:nvSpPr>
        <p:spPr/>
        <p:txBody>
          <a:bodyPr/>
          <a:lstStyle/>
          <a:p>
            <a:fld id="{18D255FF-E733-7A46-8A77-BA6A8CE5004F}" type="slidenum">
              <a:rPr lang="en-US" smtClean="0"/>
              <a:t>5</a:t>
            </a:fld>
            <a:endParaRPr lang="en-US"/>
          </a:p>
        </p:txBody>
      </p:sp>
    </p:spTree>
    <p:extLst>
      <p:ext uri="{BB962C8B-B14F-4D97-AF65-F5344CB8AC3E}">
        <p14:creationId xmlns:p14="http://schemas.microsoft.com/office/powerpoint/2010/main" val="2528334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50</a:t>
            </a:fld>
            <a:endParaRPr lang="en-US"/>
          </a:p>
        </p:txBody>
      </p:sp>
    </p:spTree>
    <p:extLst>
      <p:ext uri="{BB962C8B-B14F-4D97-AF65-F5344CB8AC3E}">
        <p14:creationId xmlns:p14="http://schemas.microsoft.com/office/powerpoint/2010/main" val="1044456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51</a:t>
            </a:fld>
            <a:endParaRPr lang="en-US"/>
          </a:p>
        </p:txBody>
      </p:sp>
    </p:spTree>
    <p:extLst>
      <p:ext uri="{BB962C8B-B14F-4D97-AF65-F5344CB8AC3E}">
        <p14:creationId xmlns:p14="http://schemas.microsoft.com/office/powerpoint/2010/main" val="3985734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52</a:t>
            </a:fld>
            <a:endParaRPr lang="en-US"/>
          </a:p>
        </p:txBody>
      </p:sp>
    </p:spTree>
    <p:extLst>
      <p:ext uri="{BB962C8B-B14F-4D97-AF65-F5344CB8AC3E}">
        <p14:creationId xmlns:p14="http://schemas.microsoft.com/office/powerpoint/2010/main" val="3048813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43F4D-E927-CC46-453B-B6C863E5E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F5DBE-938F-F697-F25A-80EE39957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DBA55-6C02-AEA1-DABA-7961F04689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3430B3-41DA-07E2-9FE4-107BDE3D60A0}"/>
              </a:ext>
            </a:extLst>
          </p:cNvPr>
          <p:cNvSpPr>
            <a:spLocks noGrp="1"/>
          </p:cNvSpPr>
          <p:nvPr>
            <p:ph type="sldNum" sz="quarter" idx="5"/>
          </p:nvPr>
        </p:nvSpPr>
        <p:spPr/>
        <p:txBody>
          <a:bodyPr/>
          <a:lstStyle/>
          <a:p>
            <a:fld id="{18D255FF-E733-7A46-8A77-BA6A8CE5004F}" type="slidenum">
              <a:rPr lang="en-US" smtClean="0"/>
              <a:t>53</a:t>
            </a:fld>
            <a:endParaRPr lang="en-US"/>
          </a:p>
        </p:txBody>
      </p:sp>
    </p:spTree>
    <p:extLst>
      <p:ext uri="{BB962C8B-B14F-4D97-AF65-F5344CB8AC3E}">
        <p14:creationId xmlns:p14="http://schemas.microsoft.com/office/powerpoint/2010/main" val="117880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0F162-4EB8-2757-285E-C8F6F575B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38EA7-E27D-15E4-8D6A-7DABC7A67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BC48A-D3AC-EF22-7817-FDD92F103736}"/>
              </a:ext>
            </a:extLst>
          </p:cNvPr>
          <p:cNvSpPr>
            <a:spLocks noGrp="1"/>
          </p:cNvSpPr>
          <p:nvPr>
            <p:ph type="body" idx="1"/>
          </p:nvPr>
        </p:nvSpPr>
        <p:spPr/>
        <p:txBody>
          <a:bodyPr/>
          <a:lstStyle/>
          <a:p>
            <a:r>
              <a:rPr lang="en-US"/>
              <a:t>Student Wellness educates, advocates, supports, and promotes wellness across campus. Office hours are Monday – Friday, 9am – 5pm</a:t>
            </a:r>
          </a:p>
          <a:p>
            <a:endParaRPr lang="en-US">
              <a:ea typeface="Calibri"/>
              <a:cs typeface="Calibri"/>
            </a:endParaRPr>
          </a:p>
        </p:txBody>
      </p:sp>
      <p:sp>
        <p:nvSpPr>
          <p:cNvPr id="4" name="Slide Number Placeholder 3">
            <a:extLst>
              <a:ext uri="{FF2B5EF4-FFF2-40B4-BE49-F238E27FC236}">
                <a16:creationId xmlns:a16="http://schemas.microsoft.com/office/drawing/2014/main" id="{522F348C-5DC0-EC31-C1E0-BEE72371D4F3}"/>
              </a:ext>
            </a:extLst>
          </p:cNvPr>
          <p:cNvSpPr>
            <a:spLocks noGrp="1"/>
          </p:cNvSpPr>
          <p:nvPr>
            <p:ph type="sldNum" sz="quarter" idx="5"/>
          </p:nvPr>
        </p:nvSpPr>
        <p:spPr/>
        <p:txBody>
          <a:bodyPr/>
          <a:lstStyle/>
          <a:p>
            <a:fld id="{18D255FF-E733-7A46-8A77-BA6A8CE5004F}" type="slidenum">
              <a:rPr lang="en-US" smtClean="0"/>
              <a:t>6</a:t>
            </a:fld>
            <a:endParaRPr lang="en-US"/>
          </a:p>
        </p:txBody>
      </p:sp>
    </p:spTree>
    <p:extLst>
      <p:ext uri="{BB962C8B-B14F-4D97-AF65-F5344CB8AC3E}">
        <p14:creationId xmlns:p14="http://schemas.microsoft.com/office/powerpoint/2010/main" val="158664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AA364-CED4-422C-51F2-A3C329238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55678-B239-CBCE-AB20-C7F87D3E2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92EA1-3864-5868-0163-63E7653CD800}"/>
              </a:ext>
            </a:extLst>
          </p:cNvPr>
          <p:cNvSpPr>
            <a:spLocks noGrp="1"/>
          </p:cNvSpPr>
          <p:nvPr>
            <p:ph type="body" idx="1"/>
          </p:nvPr>
        </p:nvSpPr>
        <p:spPr/>
        <p:txBody>
          <a:bodyPr/>
          <a:lstStyle/>
          <a:p>
            <a:r>
              <a:rPr lang="en-US"/>
              <a:t>So what does Student Wellness do? They work to shift the environment of campus to be more supportive of health and well-being across all the dimensions of wellness.</a:t>
            </a:r>
          </a:p>
          <a:p>
            <a:r>
              <a:rPr lang="en-US"/>
              <a:t> </a:t>
            </a:r>
          </a:p>
          <a:p>
            <a:r>
              <a:rPr lang="en-US"/>
              <a:t>Staff at Student Wellness serve as mentors, advocates, and support systems to help students explore diverse experiences, stimulate strong identity, nurture a sense of belonging, promote supportive healthy behaviors, and connect students to well-being services.</a:t>
            </a:r>
          </a:p>
          <a:p>
            <a:r>
              <a:rPr lang="en-US"/>
              <a:t> </a:t>
            </a:r>
          </a:p>
          <a:p>
            <a:r>
              <a:rPr lang="en-US"/>
              <a:t>Student Wellness itself offers:</a:t>
            </a:r>
          </a:p>
          <a:p>
            <a:pPr marL="285750" indent="-285750">
              <a:buFont typeface="Arial"/>
              <a:buChar char="•"/>
            </a:pPr>
            <a:r>
              <a:rPr lang="en-US"/>
              <a:t>Wellness workshops</a:t>
            </a:r>
          </a:p>
          <a:p>
            <a:pPr marL="285750" indent="-285750">
              <a:buFont typeface="Arial"/>
              <a:buChar char="•"/>
            </a:pPr>
            <a:r>
              <a:rPr lang="en-US"/>
              <a:t>Peer Education – both outreach and health messaging</a:t>
            </a:r>
          </a:p>
          <a:p>
            <a:pPr marL="285750" indent="-285750">
              <a:buFont typeface="Arial"/>
              <a:buChar char="•"/>
            </a:pPr>
            <a:r>
              <a:rPr lang="en-US"/>
              <a:t>One-on-one appointments like holistic wellness coaching and substance use related matters.</a:t>
            </a:r>
          </a:p>
          <a:p>
            <a:pPr marL="285750" indent="-285750">
              <a:buFont typeface="Arial"/>
              <a:buChar char="•"/>
            </a:pPr>
            <a:r>
              <a:rPr lang="en-US"/>
              <a:t>Large scale events such </a:t>
            </a:r>
            <a:r>
              <a:rPr lang="en-US" err="1"/>
              <a:t>Safetoberfest</a:t>
            </a:r>
            <a:r>
              <a:rPr lang="en-US"/>
              <a:t>, a Safe Spring Break program, wellness carnivals and last-day-of-class programming</a:t>
            </a:r>
          </a:p>
          <a:p>
            <a:pPr marL="285750" indent="-285750">
              <a:buFont typeface="Arial"/>
              <a:buChar char="•"/>
            </a:pPr>
            <a:r>
              <a:rPr lang="en-US"/>
              <a:t>Belonging and connection groups</a:t>
            </a:r>
          </a:p>
          <a:p>
            <a:pPr marL="285750" indent="-285750">
              <a:buFont typeface="Arial"/>
              <a:buChar char="•"/>
            </a:pPr>
            <a:r>
              <a:rPr lang="en-US"/>
              <a:t>Safer sex supplies and educational materials</a:t>
            </a:r>
          </a:p>
          <a:p>
            <a:pPr marL="285750" indent="-285750">
              <a:buFont typeface="Arial"/>
              <a:buChar char="•"/>
            </a:pPr>
            <a:r>
              <a:rPr lang="en-US"/>
              <a:t>Health-related student groups, and </a:t>
            </a:r>
          </a:p>
          <a:p>
            <a:pPr marL="285750" indent="-285750">
              <a:buFont typeface="Arial"/>
              <a:buChar char="•"/>
            </a:pPr>
            <a:r>
              <a:rPr lang="en-US"/>
              <a:t>Recovery communities. </a:t>
            </a:r>
          </a:p>
          <a:p>
            <a:endParaRPr lang="en-US"/>
          </a:p>
          <a:p>
            <a:r>
              <a:rPr lang="en-US"/>
              <a:t>All resources can be accessed – and you can learn more about them - through their website</a:t>
            </a:r>
          </a:p>
          <a:p>
            <a:endParaRPr lang="en-US">
              <a:ea typeface="Calibri"/>
              <a:cs typeface="Calibri"/>
            </a:endParaRPr>
          </a:p>
        </p:txBody>
      </p:sp>
      <p:sp>
        <p:nvSpPr>
          <p:cNvPr id="4" name="Slide Number Placeholder 3">
            <a:extLst>
              <a:ext uri="{FF2B5EF4-FFF2-40B4-BE49-F238E27FC236}">
                <a16:creationId xmlns:a16="http://schemas.microsoft.com/office/drawing/2014/main" id="{A09C968C-6DFD-B8B0-80DB-467549077B6C}"/>
              </a:ext>
            </a:extLst>
          </p:cNvPr>
          <p:cNvSpPr>
            <a:spLocks noGrp="1"/>
          </p:cNvSpPr>
          <p:nvPr>
            <p:ph type="sldNum" sz="quarter" idx="5"/>
          </p:nvPr>
        </p:nvSpPr>
        <p:spPr/>
        <p:txBody>
          <a:bodyPr/>
          <a:lstStyle/>
          <a:p>
            <a:fld id="{18D255FF-E733-7A46-8A77-BA6A8CE5004F}" type="slidenum">
              <a:rPr lang="en-US" smtClean="0"/>
              <a:t>7</a:t>
            </a:fld>
            <a:endParaRPr lang="en-US"/>
          </a:p>
        </p:txBody>
      </p:sp>
    </p:spTree>
    <p:extLst>
      <p:ext uri="{BB962C8B-B14F-4D97-AF65-F5344CB8AC3E}">
        <p14:creationId xmlns:p14="http://schemas.microsoft.com/office/powerpoint/2010/main" val="288678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79B10-0C4F-C637-DCEB-48F2AF66E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26F8C-1E56-0A14-BADE-15692B867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6FD25-7727-5784-DA79-5067794D46CC}"/>
              </a:ext>
            </a:extLst>
          </p:cNvPr>
          <p:cNvSpPr>
            <a:spLocks noGrp="1"/>
          </p:cNvSpPr>
          <p:nvPr>
            <p:ph type="body" idx="1"/>
          </p:nvPr>
        </p:nvSpPr>
        <p:spPr/>
        <p:txBody>
          <a:bodyPr/>
          <a:lstStyle/>
          <a:p>
            <a:r>
              <a:rPr lang="en-US"/>
              <a:t>On that last slide, it referenced confidential substance use conversations at Student Wellness. So as long as we’re on the topic of Confidentiality, students over 18 must give permission to share their health records. </a:t>
            </a:r>
          </a:p>
          <a:p>
            <a:endParaRPr lang="en-US"/>
          </a:p>
          <a:p>
            <a:r>
              <a:rPr lang="en-US"/>
              <a:t>For students under 18, parents/guardians will be contacted about treatment with exception of those medical encounters indicated on the slide.</a:t>
            </a:r>
          </a:p>
          <a:p>
            <a:endParaRPr lang="en-US"/>
          </a:p>
          <a:p>
            <a:r>
              <a:rPr lang="en-US"/>
              <a:t>You should know that Campus Health nor CAPS accepts blanket authorizations, meaning if a student desires for records to be shared, the student needs to request records be shared for each encounter.</a:t>
            </a:r>
          </a:p>
          <a:p>
            <a:endParaRPr lang="en-US"/>
          </a:p>
          <a:p>
            <a:r>
              <a:rPr lang="en-US"/>
              <a:t>A student’s emergency contact will be notified if a student is in a medical emergency and unable to communicate. </a:t>
            </a:r>
          </a:p>
          <a:p>
            <a:endParaRPr lang="en-US"/>
          </a:p>
          <a:p>
            <a:r>
              <a:rPr lang="en-US"/>
              <a:t>I encourage y’all to talk about emergency contact information so that students can complete your emergency contact information in </a:t>
            </a:r>
            <a:r>
              <a:rPr lang="en-US" err="1"/>
              <a:t>ConnectCarolina</a:t>
            </a:r>
            <a:r>
              <a:rPr lang="en-US"/>
              <a:t> in a way that works best for them and their family. </a:t>
            </a:r>
          </a:p>
          <a:p>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CFA3E537-55A2-72C0-2FA6-12B20A43D2E0}"/>
              </a:ext>
            </a:extLst>
          </p:cNvPr>
          <p:cNvSpPr>
            <a:spLocks noGrp="1"/>
          </p:cNvSpPr>
          <p:nvPr>
            <p:ph type="sldNum" sz="quarter" idx="5"/>
          </p:nvPr>
        </p:nvSpPr>
        <p:spPr/>
        <p:txBody>
          <a:bodyPr/>
          <a:lstStyle/>
          <a:p>
            <a:fld id="{18D255FF-E733-7A46-8A77-BA6A8CE5004F}" type="slidenum">
              <a:rPr lang="en-US" smtClean="0"/>
              <a:t>8</a:t>
            </a:fld>
            <a:endParaRPr lang="en-US"/>
          </a:p>
        </p:txBody>
      </p:sp>
    </p:spTree>
    <p:extLst>
      <p:ext uri="{BB962C8B-B14F-4D97-AF65-F5344CB8AC3E}">
        <p14:creationId xmlns:p14="http://schemas.microsoft.com/office/powerpoint/2010/main" val="210473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2EEAB-6B8C-EAD7-A84D-AE4504C7E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E9D5A-4EE4-85CB-BB83-40F4FB3E0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F925B-8487-277E-04BB-9712D49B6CF4}"/>
              </a:ext>
            </a:extLst>
          </p:cNvPr>
          <p:cNvSpPr>
            <a:spLocks noGrp="1"/>
          </p:cNvSpPr>
          <p:nvPr>
            <p:ph type="body" idx="1"/>
          </p:nvPr>
        </p:nvSpPr>
        <p:spPr/>
        <p:txBody>
          <a:bodyPr/>
          <a:lstStyle/>
          <a:p>
            <a:r>
              <a:rPr lang="en-US"/>
              <a:t>The mental health provider for students and post-docs at Carolina is Counseling and Psychological Services, fondly known as CAPS. They work hard to meet the immediate mental health needs of post-docs and students here. </a:t>
            </a:r>
          </a:p>
        </p:txBody>
      </p:sp>
      <p:sp>
        <p:nvSpPr>
          <p:cNvPr id="4" name="Slide Number Placeholder 3">
            <a:extLst>
              <a:ext uri="{FF2B5EF4-FFF2-40B4-BE49-F238E27FC236}">
                <a16:creationId xmlns:a16="http://schemas.microsoft.com/office/drawing/2014/main" id="{D4E20CF3-1D52-211B-2191-9D8F759057C4}"/>
              </a:ext>
            </a:extLst>
          </p:cNvPr>
          <p:cNvSpPr>
            <a:spLocks noGrp="1"/>
          </p:cNvSpPr>
          <p:nvPr>
            <p:ph type="sldNum" sz="quarter" idx="5"/>
          </p:nvPr>
        </p:nvSpPr>
        <p:spPr/>
        <p:txBody>
          <a:bodyPr/>
          <a:lstStyle/>
          <a:p>
            <a:fld id="{18D255FF-E733-7A46-8A77-BA6A8CE5004F}" type="slidenum">
              <a:rPr lang="en-US" smtClean="0"/>
              <a:t>9</a:t>
            </a:fld>
            <a:endParaRPr lang="en-US"/>
          </a:p>
        </p:txBody>
      </p:sp>
    </p:spTree>
    <p:extLst>
      <p:ext uri="{BB962C8B-B14F-4D97-AF65-F5344CB8AC3E}">
        <p14:creationId xmlns:p14="http://schemas.microsoft.com/office/powerpoint/2010/main" val="1681496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A6C845-3693-AF4E-A166-7C477DAB37F8}"/>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p:cNvSpPr/>
          <p:nvPr userDrawn="1"/>
        </p:nvSpPr>
        <p:spPr>
          <a:xfrm>
            <a:off x="5410200" y="4532192"/>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864672" y="6174647"/>
            <a:ext cx="6462656" cy="276999"/>
          </a:xfrm>
          <a:prstGeom prst="rect">
            <a:avLst/>
          </a:prstGeom>
          <a:noFill/>
        </p:spPr>
        <p:txBody>
          <a:bodyPr wrap="square" rtlCol="0">
            <a:spAutoFit/>
          </a:bodyPr>
          <a:lstStyle/>
          <a:p>
            <a:pPr algn="ctr"/>
            <a:r>
              <a:rPr lang="en-US" sz="1200" b="0" spc="180" baseline="0">
                <a:solidFill>
                  <a:schemeClr val="tx1"/>
                </a:solidFill>
              </a:rPr>
              <a:t>THE UNIVERSITY OF NORTH CAROLINA AT CHAPEL HILL</a:t>
            </a:r>
          </a:p>
        </p:txBody>
      </p:sp>
      <p:sp>
        <p:nvSpPr>
          <p:cNvPr id="8" name="Title 1"/>
          <p:cNvSpPr>
            <a:spLocks noGrp="1"/>
          </p:cNvSpPr>
          <p:nvPr>
            <p:ph type="title"/>
          </p:nvPr>
        </p:nvSpPr>
        <p:spPr>
          <a:xfrm>
            <a:off x="809961" y="777399"/>
            <a:ext cx="10572078" cy="2086825"/>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809961" y="3065930"/>
            <a:ext cx="10572077" cy="726140"/>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45C7F7F7-1BA7-AB4E-AC11-EE5ED093BD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7230" y="4834387"/>
            <a:ext cx="617539" cy="767209"/>
          </a:xfrm>
          <a:prstGeom prst="rect">
            <a:avLst/>
          </a:prstGeom>
        </p:spPr>
      </p:pic>
    </p:spTree>
    <p:extLst>
      <p:ext uri="{BB962C8B-B14F-4D97-AF65-F5344CB8AC3E}">
        <p14:creationId xmlns:p14="http://schemas.microsoft.com/office/powerpoint/2010/main" val="79028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4365812" y="2095438"/>
            <a:ext cx="7318772" cy="3646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p:cNvSpPr>
            <a:spLocks noGrp="1"/>
          </p:cNvSpPr>
          <p:nvPr>
            <p:ph type="pic" sz="quarter" idx="12"/>
          </p:nvPr>
        </p:nvSpPr>
        <p:spPr>
          <a:xfrm>
            <a:off x="-1" y="1"/>
            <a:ext cx="3946977"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77" h="6858000">
                <a:moveTo>
                  <a:pt x="0" y="0"/>
                </a:moveTo>
                <a:lnTo>
                  <a:pt x="3946976" y="0"/>
                </a:lnTo>
                <a:lnTo>
                  <a:pt x="3775842" y="389286"/>
                </a:lnTo>
                <a:cubicBezTo>
                  <a:pt x="3431220" y="1256990"/>
                  <a:pt x="3229991" y="2303021"/>
                  <a:pt x="3229991" y="3428999"/>
                </a:cubicBezTo>
                <a:cubicBezTo>
                  <a:pt x="3229991" y="4554978"/>
                  <a:pt x="3431220" y="5601009"/>
                  <a:pt x="3775842" y="6468712"/>
                </a:cubicBezTo>
                <a:lnTo>
                  <a:pt x="3946977" y="6858000"/>
                </a:lnTo>
                <a:lnTo>
                  <a:pt x="0" y="6858000"/>
                </a:lnTo>
                <a:close/>
              </a:path>
            </a:pathLst>
          </a:custGeom>
        </p:spPr>
        <p:txBody>
          <a:bodyPr wrap="square">
            <a:noAutofit/>
          </a:bodyPr>
          <a:lstStyle/>
          <a:p>
            <a:endParaRPr lang="en-US"/>
          </a:p>
        </p:txBody>
      </p:sp>
      <p:sp>
        <p:nvSpPr>
          <p:cNvPr id="17" name="Title 16"/>
          <p:cNvSpPr>
            <a:spLocks noGrp="1"/>
          </p:cNvSpPr>
          <p:nvPr>
            <p:ph type="title"/>
          </p:nvPr>
        </p:nvSpPr>
        <p:spPr>
          <a:xfrm>
            <a:off x="4365812" y="812047"/>
            <a:ext cx="7323268" cy="1043639"/>
          </a:xfrm>
        </p:spPr>
        <p:txBody>
          <a:bodyPr/>
          <a:lstStyle/>
          <a:p>
            <a:r>
              <a:rPr lang="en-US"/>
              <a:t>Click to edit Master title style</a:t>
            </a:r>
          </a:p>
        </p:txBody>
      </p:sp>
      <p:sp>
        <p:nvSpPr>
          <p:cNvPr id="8" name="Text Placeholder 5">
            <a:extLst>
              <a:ext uri="{FF2B5EF4-FFF2-40B4-BE49-F238E27FC236}">
                <a16:creationId xmlns:a16="http://schemas.microsoft.com/office/drawing/2014/main" id="{CAB9F63D-9A44-2344-900F-0B025DB4E83A}"/>
              </a:ext>
            </a:extLst>
          </p:cNvPr>
          <p:cNvSpPr>
            <a:spLocks noGrp="1"/>
          </p:cNvSpPr>
          <p:nvPr>
            <p:ph type="body" sz="quarter" idx="16" hasCustomPrompt="1"/>
          </p:nvPr>
        </p:nvSpPr>
        <p:spPr>
          <a:xfrm>
            <a:off x="4365493" y="503237"/>
            <a:ext cx="7323269"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39275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flipH="1">
            <a:off x="6093494" y="0"/>
            <a:ext cx="6098506"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p:spPr>
        <p:txBody>
          <a:bodyPr wrap="square">
            <a:noAutofit/>
          </a:bodyPr>
          <a:lstStyle/>
          <a:p>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4"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6"/>
          <p:cNvSpPr>
            <a:spLocks noGrp="1"/>
          </p:cNvSpPr>
          <p:nvPr>
            <p:ph type="title"/>
          </p:nvPr>
        </p:nvSpPr>
        <p:spPr>
          <a:xfrm>
            <a:off x="499176" y="812047"/>
            <a:ext cx="5091398" cy="1043639"/>
          </a:xfrm>
        </p:spPr>
        <p:txBody>
          <a:bodyPr/>
          <a:lstStyle/>
          <a:p>
            <a:r>
              <a:rPr lang="en-US"/>
              <a:t>Click to edit Master title style</a:t>
            </a:r>
          </a:p>
        </p:txBody>
      </p:sp>
      <p:sp>
        <p:nvSpPr>
          <p:cNvPr id="13" name="Text Placeholder 5">
            <a:extLst>
              <a:ext uri="{FF2B5EF4-FFF2-40B4-BE49-F238E27FC236}">
                <a16:creationId xmlns:a16="http://schemas.microsoft.com/office/drawing/2014/main" id="{D21D5696-E677-5241-91B2-F250E3C089E4}"/>
              </a:ext>
            </a:extLst>
          </p:cNvPr>
          <p:cNvSpPr>
            <a:spLocks noGrp="1"/>
          </p:cNvSpPr>
          <p:nvPr>
            <p:ph type="body" sz="quarter" idx="16" hasCustomPrompt="1"/>
          </p:nvPr>
        </p:nvSpPr>
        <p:spPr>
          <a:xfrm>
            <a:off x="498475" y="503237"/>
            <a:ext cx="5087654"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4" name="TextBox 13">
            <a:extLst>
              <a:ext uri="{FF2B5EF4-FFF2-40B4-BE49-F238E27FC236}">
                <a16:creationId xmlns:a16="http://schemas.microsoft.com/office/drawing/2014/main" id="{242C394C-07D7-C947-8794-749F31A412C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413921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4" name="Freeform 3"/>
          <p:cNvSpPr/>
          <p:nvPr userDrawn="1"/>
        </p:nvSpPr>
        <p:spPr>
          <a:xfrm flipH="1">
            <a:off x="6087962"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p:cNvSpPr>
            <a:spLocks noGrp="1"/>
          </p:cNvSpPr>
          <p:nvPr>
            <p:ph type="title"/>
          </p:nvPr>
        </p:nvSpPr>
        <p:spPr>
          <a:xfrm>
            <a:off x="499176" y="812047"/>
            <a:ext cx="5091398"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4A8CA252-30E5-A141-A8AC-F773E6645EC6}"/>
              </a:ext>
            </a:extLst>
          </p:cNvPr>
          <p:cNvSpPr>
            <a:spLocks noGrp="1"/>
          </p:cNvSpPr>
          <p:nvPr>
            <p:ph type="body" sz="quarter" idx="16" hasCustomPrompt="1"/>
          </p:nvPr>
        </p:nvSpPr>
        <p:spPr>
          <a:xfrm>
            <a:off x="498475" y="503237"/>
            <a:ext cx="5087654"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4108FA41-A633-4D45-B728-F320F291649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848802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G">
    <p:spTree>
      <p:nvGrpSpPr>
        <p:cNvPr id="1" name=""/>
        <p:cNvGrpSpPr/>
        <p:nvPr/>
      </p:nvGrpSpPr>
      <p:grpSpPr>
        <a:xfrm>
          <a:off x="0" y="0"/>
          <a:ext cx="0" cy="0"/>
          <a:chOff x="0" y="0"/>
          <a:chExt cx="0" cy="0"/>
        </a:xfrm>
      </p:grpSpPr>
      <p:sp>
        <p:nvSpPr>
          <p:cNvPr id="4" name="Freeform 3"/>
          <p:cNvSpPr/>
          <p:nvPr userDrawn="1"/>
        </p:nvSpPr>
        <p:spPr>
          <a:xfrm flipH="1">
            <a:off x="6087962"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p:cNvSpPr>
            <a:spLocks noGrp="1"/>
          </p:cNvSpPr>
          <p:nvPr>
            <p:ph type="title"/>
          </p:nvPr>
        </p:nvSpPr>
        <p:spPr>
          <a:xfrm>
            <a:off x="499176" y="812047"/>
            <a:ext cx="5091398"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488F9160-B1F4-1244-88D7-7D297EA97A4E}"/>
              </a:ext>
            </a:extLst>
          </p:cNvPr>
          <p:cNvSpPr>
            <a:spLocks noGrp="1"/>
          </p:cNvSpPr>
          <p:nvPr>
            <p:ph type="body" sz="quarter" idx="16" hasCustomPrompt="1"/>
          </p:nvPr>
        </p:nvSpPr>
        <p:spPr>
          <a:xfrm>
            <a:off x="498475" y="503237"/>
            <a:ext cx="5087654"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A30E03E8-9977-AA47-BC7F-535F6F6185C4}"/>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90880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H">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Picture Placeholder 3"/>
          <p:cNvSpPr>
            <a:spLocks noGrp="1"/>
          </p:cNvSpPr>
          <p:nvPr>
            <p:ph type="pic" sz="quarter" idx="12"/>
          </p:nvPr>
        </p:nvSpPr>
        <p:spPr>
          <a:xfrm>
            <a:off x="0" y="0"/>
            <a:ext cx="6098506"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p:spPr>
        <p:txBody>
          <a:bodyPr wrap="square">
            <a:noAutofit/>
          </a:bodyPr>
          <a:lstStyle/>
          <a:p>
            <a:endParaRPr lang="en-US"/>
          </a:p>
        </p:txBody>
      </p:sp>
      <p:sp>
        <p:nvSpPr>
          <p:cNvPr id="8"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4A062382-2CC4-7A43-B13D-901BB35AB0E5}"/>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462314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Freeform 3"/>
          <p:cNvSpPr/>
          <p:nvPr userDrawn="1"/>
        </p:nvSpPr>
        <p:spPr>
          <a:xfrm>
            <a:off x="0"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EF09A800-7171-F346-B572-539668B63985}"/>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1" name="TextBox 10">
            <a:extLst>
              <a:ext uri="{FF2B5EF4-FFF2-40B4-BE49-F238E27FC236}">
                <a16:creationId xmlns:a16="http://schemas.microsoft.com/office/drawing/2014/main" id="{6355571C-727C-304A-AC33-93B5DF2E3E4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25708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J">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Freeform 3"/>
          <p:cNvSpPr/>
          <p:nvPr userDrawn="1"/>
        </p:nvSpPr>
        <p:spPr>
          <a:xfrm>
            <a:off x="0"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13848D26-E481-2A4A-9F35-449DE9CCCD71}"/>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1" name="TextBox 10">
            <a:extLst>
              <a:ext uri="{FF2B5EF4-FFF2-40B4-BE49-F238E27FC236}">
                <a16:creationId xmlns:a16="http://schemas.microsoft.com/office/drawing/2014/main" id="{1F328996-A1DD-3641-B3EF-04D1E96BA10D}"/>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2046609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8E7A259-4B5C-654C-8939-9FCEEE66F229}"/>
              </a:ext>
            </a:extLst>
          </p:cNvPr>
          <p:cNvSpPr>
            <a:spLocks noGrp="1"/>
          </p:cNvSpPr>
          <p:nvPr>
            <p:ph type="pic" sz="quarter" idx="13"/>
          </p:nvPr>
        </p:nvSpPr>
        <p:spPr>
          <a:xfrm>
            <a:off x="0" y="4522760"/>
            <a:ext cx="12192000" cy="2335240"/>
          </a:xfrm>
          <a:custGeom>
            <a:avLst/>
            <a:gdLst>
              <a:gd name="connsiteX0" fmla="*/ 0 w 12192000"/>
              <a:gd name="connsiteY0" fmla="*/ 0 h 2335240"/>
              <a:gd name="connsiteX1" fmla="*/ 714032 w 12192000"/>
              <a:gd name="connsiteY1" fmla="*/ 176566 h 2335240"/>
              <a:gd name="connsiteX2" fmla="*/ 6117966 w 12192000"/>
              <a:gd name="connsiteY2" fmla="*/ 722417 h 2335240"/>
              <a:gd name="connsiteX3" fmla="*/ 11521900 w 12192000"/>
              <a:gd name="connsiteY3" fmla="*/ 176566 h 2335240"/>
              <a:gd name="connsiteX4" fmla="*/ 12192000 w 12192000"/>
              <a:gd name="connsiteY4" fmla="*/ 10863 h 2335240"/>
              <a:gd name="connsiteX5" fmla="*/ 12192000 w 12192000"/>
              <a:gd name="connsiteY5" fmla="*/ 2335240 h 2335240"/>
              <a:gd name="connsiteX6" fmla="*/ 0 w 12192000"/>
              <a:gd name="connsiteY6" fmla="*/ 2335240 h 233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335240">
                <a:moveTo>
                  <a:pt x="0" y="0"/>
                </a:moveTo>
                <a:lnTo>
                  <a:pt x="714032" y="176566"/>
                </a:lnTo>
                <a:cubicBezTo>
                  <a:pt x="2256617" y="521188"/>
                  <a:pt x="4116228" y="722417"/>
                  <a:pt x="6117966" y="722417"/>
                </a:cubicBezTo>
                <a:cubicBezTo>
                  <a:pt x="8119707" y="722417"/>
                  <a:pt x="9979317" y="521188"/>
                  <a:pt x="11521900" y="176566"/>
                </a:cubicBezTo>
                <a:lnTo>
                  <a:pt x="12192000" y="10863"/>
                </a:lnTo>
                <a:lnTo>
                  <a:pt x="12192000" y="2335240"/>
                </a:lnTo>
                <a:lnTo>
                  <a:pt x="0" y="2335240"/>
                </a:lnTo>
                <a:close/>
              </a:path>
            </a:pathLst>
          </a:custGeom>
        </p:spPr>
        <p:txBody>
          <a:bodyPr wrap="square">
            <a:noAutofit/>
          </a:bodyPr>
          <a:lstStyle/>
          <a:p>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20" name="TextBox 19"/>
          <p:cNvSpPr txBox="1"/>
          <p:nvPr userDrawn="1"/>
        </p:nvSpPr>
        <p:spPr>
          <a:xfrm>
            <a:off x="-2277979" y="-3256547"/>
            <a:ext cx="184731" cy="369332"/>
          </a:xfrm>
          <a:prstGeom prst="rect">
            <a:avLst/>
          </a:prstGeom>
          <a:noFill/>
        </p:spPr>
        <p:txBody>
          <a:bodyPr wrap="none" rtlCol="0" anchor="b">
            <a:spAutoFit/>
          </a:bodyPr>
          <a:lstStyle/>
          <a:p>
            <a:endParaRPr lang="en-US"/>
          </a:p>
        </p:txBody>
      </p:sp>
      <p:sp>
        <p:nvSpPr>
          <p:cNvPr id="39" name="Text Placeholder 18"/>
          <p:cNvSpPr>
            <a:spLocks noGrp="1"/>
          </p:cNvSpPr>
          <p:nvPr>
            <p:ph type="body" sz="quarter" idx="12"/>
          </p:nvPr>
        </p:nvSpPr>
        <p:spPr>
          <a:xfrm>
            <a:off x="502920" y="1767537"/>
            <a:ext cx="11186159" cy="231809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3" name="TextBox 12">
            <a:extLst>
              <a:ext uri="{FF2B5EF4-FFF2-40B4-BE49-F238E27FC236}">
                <a16:creationId xmlns:a16="http://schemas.microsoft.com/office/drawing/2014/main" id="{57DF8DE5-543E-7E47-92C8-BECE2D643687}"/>
              </a:ext>
            </a:extLst>
          </p:cNvPr>
          <p:cNvSpPr txBox="1"/>
          <p:nvPr userDrawn="1"/>
        </p:nvSpPr>
        <p:spPr>
          <a:xfrm>
            <a:off x="489473" y="6174647"/>
            <a:ext cx="6462656" cy="246221"/>
          </a:xfrm>
          <a:prstGeom prst="rect">
            <a:avLst/>
          </a:prstGeom>
          <a:noFill/>
        </p:spPr>
        <p:txBody>
          <a:bodyPr wrap="square" rtlCol="0">
            <a:spAutoFit/>
          </a:bodyPr>
          <a:lstStyle/>
          <a:p>
            <a:r>
              <a:rPr lang="en-US" sz="1000" b="0" spc="180" baseline="0">
                <a:solidFill>
                  <a:schemeClr val="bg1"/>
                </a:solidFill>
              </a:rPr>
              <a:t>THE UNIVERSITY OF NORTH CAROLINA AT CHAPEL HILL</a:t>
            </a:r>
          </a:p>
        </p:txBody>
      </p:sp>
      <p:sp>
        <p:nvSpPr>
          <p:cNvPr id="14" name="Text Placeholder 5">
            <a:extLst>
              <a:ext uri="{FF2B5EF4-FFF2-40B4-BE49-F238E27FC236}">
                <a16:creationId xmlns:a16="http://schemas.microsoft.com/office/drawing/2014/main" id="{CBAD5CE5-0415-BC49-ABB4-D717706A8E23}"/>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725828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ADC3F49-CC82-FD4C-821A-8D2F933CFFE1}"/>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13" name="TextBox 12">
            <a:extLst>
              <a:ext uri="{FF2B5EF4-FFF2-40B4-BE49-F238E27FC236}">
                <a16:creationId xmlns:a16="http://schemas.microsoft.com/office/drawing/2014/main" id="{38159473-53F0-1947-8D82-ECFC03198337}"/>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531126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M">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2D5D9E1-93CE-C445-9B2B-F9FE1992A54F}"/>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13F8013D-3983-ED49-8D28-0C21919ADE4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406495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A6C845-3693-AF4E-A166-7C477DAB37F8}"/>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p:cNvSpPr/>
          <p:nvPr userDrawn="1"/>
        </p:nvSpPr>
        <p:spPr>
          <a:xfrm>
            <a:off x="5410200" y="4532192"/>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864672" y="6174647"/>
            <a:ext cx="6462656" cy="276999"/>
          </a:xfrm>
          <a:prstGeom prst="rect">
            <a:avLst/>
          </a:prstGeom>
          <a:noFill/>
        </p:spPr>
        <p:txBody>
          <a:bodyPr wrap="square" rtlCol="0">
            <a:spAutoFit/>
          </a:bodyPr>
          <a:lstStyle/>
          <a:p>
            <a:pPr algn="ctr"/>
            <a:r>
              <a:rPr lang="en-US" sz="1200" b="0" spc="180" baseline="0">
                <a:solidFill>
                  <a:schemeClr val="tx1"/>
                </a:solidFill>
              </a:rPr>
              <a:t>THE UNIVERSITY OF NORTH CAROLINA AT CHAPEL HILL</a:t>
            </a:r>
          </a:p>
        </p:txBody>
      </p:sp>
      <p:sp>
        <p:nvSpPr>
          <p:cNvPr id="8" name="Title 1"/>
          <p:cNvSpPr>
            <a:spLocks noGrp="1"/>
          </p:cNvSpPr>
          <p:nvPr>
            <p:ph type="title"/>
          </p:nvPr>
        </p:nvSpPr>
        <p:spPr>
          <a:xfrm>
            <a:off x="809961" y="777399"/>
            <a:ext cx="10572078" cy="2086825"/>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809961" y="3065930"/>
            <a:ext cx="10572077" cy="726140"/>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45C7F7F7-1BA7-AB4E-AC11-EE5ED093BD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7230" y="4834387"/>
            <a:ext cx="617539" cy="767209"/>
          </a:xfrm>
          <a:prstGeom prst="rect">
            <a:avLst/>
          </a:prstGeom>
        </p:spPr>
      </p:pic>
    </p:spTree>
    <p:extLst>
      <p:ext uri="{BB962C8B-B14F-4D97-AF65-F5344CB8AC3E}">
        <p14:creationId xmlns:p14="http://schemas.microsoft.com/office/powerpoint/2010/main" val="222433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N">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E16093B-1E28-EA4F-838F-822DD1D5C903}"/>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13" name="Title 23"/>
          <p:cNvSpPr>
            <a:spLocks noGrp="1"/>
          </p:cNvSpPr>
          <p:nvPr>
            <p:ph type="title"/>
          </p:nvPr>
        </p:nvSpPr>
        <p:spPr>
          <a:xfrm>
            <a:off x="502920" y="812047"/>
            <a:ext cx="11186160" cy="646363"/>
          </a:xfrm>
        </p:spPr>
        <p:txBody>
          <a:bodyPr/>
          <a:lstStyle>
            <a:lvl1pPr algn="ctr">
              <a:defRPr b="1">
                <a:solidFill>
                  <a:schemeClr val="bg1"/>
                </a:solidFill>
              </a:defRPr>
            </a:lvl1pPr>
          </a:lstStyle>
          <a:p>
            <a:r>
              <a:rPr lang="en-US"/>
              <a:t>Click to edit Master title style</a:t>
            </a:r>
          </a:p>
        </p:txBody>
      </p:sp>
      <p:sp>
        <p:nvSpPr>
          <p:cNvPr id="14" name="Text Placeholder 18"/>
          <p:cNvSpPr>
            <a:spLocks noGrp="1"/>
          </p:cNvSpPr>
          <p:nvPr>
            <p:ph type="body" sz="quarter" idx="11"/>
          </p:nvPr>
        </p:nvSpPr>
        <p:spPr>
          <a:xfrm>
            <a:off x="502920" y="1767537"/>
            <a:ext cx="11186159" cy="2260766"/>
          </a:xfrm>
        </p:spPr>
        <p:txBody>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69FFF666-31AF-4C48-B748-97EBFEF948B0}"/>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tx2"/>
                </a:solidFill>
              </a:defRPr>
            </a:lvl1pPr>
          </a:lstStyle>
          <a:p>
            <a:pPr lvl="0"/>
            <a:r>
              <a:rPr lang="en-US"/>
              <a:t>Subtitle</a:t>
            </a:r>
          </a:p>
        </p:txBody>
      </p:sp>
      <p:sp>
        <p:nvSpPr>
          <p:cNvPr id="19" name="TextBox 18">
            <a:extLst>
              <a:ext uri="{FF2B5EF4-FFF2-40B4-BE49-F238E27FC236}">
                <a16:creationId xmlns:a16="http://schemas.microsoft.com/office/drawing/2014/main" id="{BB86EE98-8B94-6447-A14F-6760A2CCFDE8}"/>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509218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E16093B-1E28-EA4F-838F-822DD1D5C903}"/>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13" name="Title 23"/>
          <p:cNvSpPr>
            <a:spLocks noGrp="1"/>
          </p:cNvSpPr>
          <p:nvPr>
            <p:ph type="title"/>
          </p:nvPr>
        </p:nvSpPr>
        <p:spPr>
          <a:xfrm>
            <a:off x="502920" y="812047"/>
            <a:ext cx="11186160" cy="646363"/>
          </a:xfrm>
        </p:spPr>
        <p:txBody>
          <a:bodyPr/>
          <a:lstStyle>
            <a:lvl1pPr algn="ctr">
              <a:defRPr b="1">
                <a:solidFill>
                  <a:schemeClr val="bg1"/>
                </a:solidFill>
              </a:defRPr>
            </a:lvl1pPr>
          </a:lstStyle>
          <a:p>
            <a:r>
              <a:rPr lang="en-US"/>
              <a:t>Click to edit Master title style</a:t>
            </a:r>
          </a:p>
        </p:txBody>
      </p:sp>
      <p:sp>
        <p:nvSpPr>
          <p:cNvPr id="14" name="Text Placeholder 18"/>
          <p:cNvSpPr>
            <a:spLocks noGrp="1"/>
          </p:cNvSpPr>
          <p:nvPr>
            <p:ph type="body" sz="quarter" idx="11"/>
          </p:nvPr>
        </p:nvSpPr>
        <p:spPr>
          <a:xfrm>
            <a:off x="502920" y="1767537"/>
            <a:ext cx="11186159" cy="2260766"/>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7346312C-737A-2147-8ABD-C8F3F634D3AB}"/>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CE7D47C6-71E9-9243-A0D2-E9D95AA560E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2218160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8" name="Text Placeholder 5">
            <a:extLst>
              <a:ext uri="{FF2B5EF4-FFF2-40B4-BE49-F238E27FC236}">
                <a16:creationId xmlns:a16="http://schemas.microsoft.com/office/drawing/2014/main" id="{47DBB695-1F86-AB4F-B024-8BD6D67B63E6}"/>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34A69F2A-E8E6-5646-9822-F2C5AB7CA3B4}"/>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82517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18C29CB6-8997-AB89-8BE1-947CA3FE6B30}"/>
              </a:ext>
            </a:extLst>
          </p:cNvPr>
          <p:cNvSpPr>
            <a:spLocks noGrp="1"/>
          </p:cNvSpPr>
          <p:nvPr>
            <p:ph type="title" idx="4294967295" hasCustomPrompt="1"/>
          </p:nvPr>
        </p:nvSpPr>
        <p:spPr>
          <a:xfrm>
            <a:off x="502920" y="-1189834"/>
            <a:ext cx="5593080" cy="1043639"/>
          </a:xfrm>
        </p:spPr>
        <p:txBody>
          <a:bodyPr/>
          <a:lstStyle/>
          <a:p>
            <a:r>
              <a:rPr lang="en-US"/>
              <a:t>Photo Slide</a:t>
            </a:r>
          </a:p>
        </p:txBody>
      </p:sp>
    </p:spTree>
    <p:extLst>
      <p:ext uri="{BB962C8B-B14F-4D97-AF65-F5344CB8AC3E}">
        <p14:creationId xmlns:p14="http://schemas.microsoft.com/office/powerpoint/2010/main" val="1043963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vl1pPr>
          </a:lstStyle>
          <a:p>
            <a:fld id="{29D08A5B-41F8-9444-B5C4-D93F437C28C4}" type="slidenum">
              <a:rPr lang="en-US" smtClean="0"/>
              <a:pPr/>
              <a:t>‹#›</a:t>
            </a:fld>
            <a:endParaRPr lang="en-US"/>
          </a:p>
        </p:txBody>
      </p:sp>
      <p:sp>
        <p:nvSpPr>
          <p:cNvPr id="5" name="TextBox 4">
            <a:extLst>
              <a:ext uri="{FF2B5EF4-FFF2-40B4-BE49-F238E27FC236}">
                <a16:creationId xmlns:a16="http://schemas.microsoft.com/office/drawing/2014/main" id="{7D065F08-4534-774A-AE1C-14DE65377572}"/>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
        <p:nvSpPr>
          <p:cNvPr id="2" name="Title 1">
            <a:extLst>
              <a:ext uri="{FF2B5EF4-FFF2-40B4-BE49-F238E27FC236}">
                <a16:creationId xmlns:a16="http://schemas.microsoft.com/office/drawing/2014/main" id="{885CC343-3A4A-D07E-ED8F-35F729FA8BAB}"/>
              </a:ext>
            </a:extLst>
          </p:cNvPr>
          <p:cNvSpPr>
            <a:spLocks noGrp="1"/>
          </p:cNvSpPr>
          <p:nvPr>
            <p:ph type="title" idx="4294967295" hasCustomPrompt="1"/>
          </p:nvPr>
        </p:nvSpPr>
        <p:spPr>
          <a:xfrm>
            <a:off x="502920" y="-1189834"/>
            <a:ext cx="5593080" cy="1043639"/>
          </a:xfrm>
        </p:spPr>
        <p:txBody>
          <a:bodyPr/>
          <a:lstStyle/>
          <a:p>
            <a:r>
              <a:rPr lang="en-US"/>
              <a:t>Blank Slide</a:t>
            </a:r>
          </a:p>
        </p:txBody>
      </p:sp>
    </p:spTree>
    <p:extLst>
      <p:ext uri="{BB962C8B-B14F-4D97-AF65-F5344CB8AC3E}">
        <p14:creationId xmlns:p14="http://schemas.microsoft.com/office/powerpoint/2010/main" val="850419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525F0340-37D6-F84C-BDE3-CEBE446BB8D3}"/>
              </a:ext>
            </a:extLst>
          </p:cNvPr>
          <p:cNvPicPr>
            <a:picLocks noChangeAspect="1"/>
          </p:cNvPicPr>
          <p:nvPr userDrawn="1"/>
        </p:nvPicPr>
        <p:blipFill>
          <a:blip r:embed="rId2"/>
          <a:stretch>
            <a:fillRect/>
          </a:stretch>
        </p:blipFill>
        <p:spPr>
          <a:xfrm>
            <a:off x="4120980" y="2888392"/>
            <a:ext cx="3950040" cy="1081216"/>
          </a:xfrm>
          <a:prstGeom prst="rect">
            <a:avLst/>
          </a:prstGeom>
        </p:spPr>
      </p:pic>
      <p:sp>
        <p:nvSpPr>
          <p:cNvPr id="3" name="Title 1">
            <a:extLst>
              <a:ext uri="{FF2B5EF4-FFF2-40B4-BE49-F238E27FC236}">
                <a16:creationId xmlns:a16="http://schemas.microsoft.com/office/drawing/2014/main" id="{401202C5-8088-7E29-B87D-D6C7C1D3D053}"/>
              </a:ext>
            </a:extLst>
          </p:cNvPr>
          <p:cNvSpPr>
            <a:spLocks noGrp="1"/>
          </p:cNvSpPr>
          <p:nvPr>
            <p:ph type="title" idx="4294967295" hasCustomPrompt="1"/>
          </p:nvPr>
        </p:nvSpPr>
        <p:spPr>
          <a:xfrm>
            <a:off x="502919" y="-1189834"/>
            <a:ext cx="8981049" cy="1043639"/>
          </a:xfrm>
        </p:spPr>
        <p:txBody>
          <a:bodyPr/>
          <a:lstStyle/>
          <a:p>
            <a:r>
              <a:rPr lang="en-US"/>
              <a:t>Carolina Blue Slide with White UNC Logo</a:t>
            </a:r>
          </a:p>
        </p:txBody>
      </p:sp>
    </p:spTree>
    <p:extLst>
      <p:ext uri="{BB962C8B-B14F-4D97-AF65-F5344CB8AC3E}">
        <p14:creationId xmlns:p14="http://schemas.microsoft.com/office/powerpoint/2010/main" val="3979190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8A6DE2C8-A71F-074C-A8AB-9061790333B1}"/>
              </a:ext>
            </a:extLst>
          </p:cNvPr>
          <p:cNvPicPr>
            <a:picLocks noChangeAspect="1"/>
          </p:cNvPicPr>
          <p:nvPr userDrawn="1"/>
        </p:nvPicPr>
        <p:blipFill>
          <a:blip r:embed="rId2"/>
          <a:stretch>
            <a:fillRect/>
          </a:stretch>
        </p:blipFill>
        <p:spPr>
          <a:xfrm>
            <a:off x="4120980" y="2888392"/>
            <a:ext cx="3950040" cy="1081216"/>
          </a:xfrm>
          <a:prstGeom prst="rect">
            <a:avLst/>
          </a:prstGeom>
        </p:spPr>
      </p:pic>
      <p:sp>
        <p:nvSpPr>
          <p:cNvPr id="3" name="Title 1">
            <a:extLst>
              <a:ext uri="{FF2B5EF4-FFF2-40B4-BE49-F238E27FC236}">
                <a16:creationId xmlns:a16="http://schemas.microsoft.com/office/drawing/2014/main" id="{FACD4EA5-7BCB-55C5-CC81-AD8F48E03A64}"/>
              </a:ext>
            </a:extLst>
          </p:cNvPr>
          <p:cNvSpPr>
            <a:spLocks noGrp="1"/>
          </p:cNvSpPr>
          <p:nvPr>
            <p:ph type="title" idx="4294967295" hasCustomPrompt="1"/>
          </p:nvPr>
        </p:nvSpPr>
        <p:spPr>
          <a:xfrm>
            <a:off x="502919" y="-1189834"/>
            <a:ext cx="7058465" cy="1043639"/>
          </a:xfrm>
        </p:spPr>
        <p:txBody>
          <a:bodyPr/>
          <a:lstStyle/>
          <a:p>
            <a:r>
              <a:rPr lang="en-US"/>
              <a:t>Navy Slide with White UNC Logo</a:t>
            </a:r>
          </a:p>
        </p:txBody>
      </p:sp>
    </p:spTree>
    <p:extLst>
      <p:ext uri="{BB962C8B-B14F-4D97-AF65-F5344CB8AC3E}">
        <p14:creationId xmlns:p14="http://schemas.microsoft.com/office/powerpoint/2010/main" val="321956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100573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tx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39010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9" name="Text Placeholder 5">
            <a:extLst>
              <a:ext uri="{FF2B5EF4-FFF2-40B4-BE49-F238E27FC236}">
                <a16:creationId xmlns:a16="http://schemas.microsoft.com/office/drawing/2014/main" id="{730D04BC-6459-9B43-971D-F28907828CF8}"/>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tx1"/>
                </a:solidFill>
              </a:defRPr>
            </a:lvl1pPr>
          </a:lstStyle>
          <a:p>
            <a:pPr lvl="0"/>
            <a:r>
              <a:rPr lang="en-US"/>
              <a:t>Subtitle</a:t>
            </a:r>
          </a:p>
        </p:txBody>
      </p:sp>
    </p:spTree>
    <p:extLst>
      <p:ext uri="{BB962C8B-B14F-4D97-AF65-F5344CB8AC3E}">
        <p14:creationId xmlns:p14="http://schemas.microsoft.com/office/powerpoint/2010/main" val="127478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tx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9" name="Text Placeholder 5">
            <a:extLst>
              <a:ext uri="{FF2B5EF4-FFF2-40B4-BE49-F238E27FC236}">
                <a16:creationId xmlns:a16="http://schemas.microsoft.com/office/drawing/2014/main" id="{730D04BC-6459-9B43-971D-F28907828CF8}"/>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260609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200" b="0">
                <a:solidFill>
                  <a:schemeClr val="tx1"/>
                </a:solidFill>
              </a:defRPr>
            </a:lvl1pPr>
          </a:lstStyle>
          <a:p>
            <a:fld id="{6D6E361B-DFCA-824D-BA63-ADCED3B41986}"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26" name="Title 16"/>
          <p:cNvSpPr>
            <a:spLocks noGrp="1"/>
          </p:cNvSpPr>
          <p:nvPr>
            <p:ph type="title"/>
          </p:nvPr>
        </p:nvSpPr>
        <p:spPr>
          <a:xfrm>
            <a:off x="499176" y="812047"/>
            <a:ext cx="11189904" cy="1043639"/>
          </a:xfrm>
        </p:spPr>
        <p:txBody>
          <a:bodyPr/>
          <a:lstStyle/>
          <a:p>
            <a:r>
              <a:rPr lang="en-US"/>
              <a:t>Click to edit Master title style</a:t>
            </a:r>
          </a:p>
        </p:txBody>
      </p:sp>
      <p:sp>
        <p:nvSpPr>
          <p:cNvPr id="28" name="Content Placeholder 7"/>
          <p:cNvSpPr>
            <a:spLocks noGrp="1"/>
          </p:cNvSpPr>
          <p:nvPr>
            <p:ph sz="quarter" idx="15"/>
          </p:nvPr>
        </p:nvSpPr>
        <p:spPr>
          <a:xfrm>
            <a:off x="499174" y="2208807"/>
            <a:ext cx="11189905"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88B007A9-DC3A-194E-B81A-468C6E74543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
        <p:nvSpPr>
          <p:cNvPr id="6" name="Text Placeholder 5">
            <a:extLst>
              <a:ext uri="{FF2B5EF4-FFF2-40B4-BE49-F238E27FC236}">
                <a16:creationId xmlns:a16="http://schemas.microsoft.com/office/drawing/2014/main" id="{6B65FB38-CF8E-EC49-9B9C-9C905814BC92}"/>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15349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16"/>
          <p:cNvSpPr>
            <a:spLocks noGrp="1"/>
          </p:cNvSpPr>
          <p:nvPr>
            <p:ph type="title"/>
          </p:nvPr>
        </p:nvSpPr>
        <p:spPr>
          <a:xfrm>
            <a:off x="499176" y="812047"/>
            <a:ext cx="11189904" cy="1043639"/>
          </a:xfrm>
        </p:spPr>
        <p:txBody>
          <a:bodyPr/>
          <a:lstStyle/>
          <a:p>
            <a:r>
              <a:rPr lang="en-US"/>
              <a:t>Click to edit Master title style</a:t>
            </a:r>
          </a:p>
        </p:txBody>
      </p:sp>
      <p:sp>
        <p:nvSpPr>
          <p:cNvPr id="8" name="Content Placeholder 7"/>
          <p:cNvSpPr>
            <a:spLocks noGrp="1"/>
          </p:cNvSpPr>
          <p:nvPr>
            <p:ph sz="quarter" idx="14"/>
          </p:nvPr>
        </p:nvSpPr>
        <p:spPr>
          <a:xfrm>
            <a:off x="6256421"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5"/>
          </p:nvPr>
        </p:nvSpPr>
        <p:spPr>
          <a:xfrm>
            <a:off x="499175"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39BD23D-DE90-304B-892F-3F288C4E84D4}"/>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5" name="TextBox 14">
            <a:extLst>
              <a:ext uri="{FF2B5EF4-FFF2-40B4-BE49-F238E27FC236}">
                <a16:creationId xmlns:a16="http://schemas.microsoft.com/office/drawing/2014/main" id="{A838DEEB-ACCA-8646-A77D-6F602ACA2EAC}"/>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56622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42" name="Picture Placeholder 41"/>
          <p:cNvSpPr>
            <a:spLocks noGrp="1"/>
          </p:cNvSpPr>
          <p:nvPr>
            <p:ph type="pic" sz="quarter" idx="12"/>
          </p:nvPr>
        </p:nvSpPr>
        <p:spPr>
          <a:xfrm flipH="1">
            <a:off x="8245023" y="0"/>
            <a:ext cx="3946977"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77" h="6858000">
                <a:moveTo>
                  <a:pt x="0" y="0"/>
                </a:moveTo>
                <a:lnTo>
                  <a:pt x="3946976" y="0"/>
                </a:lnTo>
                <a:lnTo>
                  <a:pt x="3775842" y="389286"/>
                </a:lnTo>
                <a:cubicBezTo>
                  <a:pt x="3431220" y="1256990"/>
                  <a:pt x="3229991" y="2303021"/>
                  <a:pt x="3229991" y="3428999"/>
                </a:cubicBezTo>
                <a:cubicBezTo>
                  <a:pt x="3229991" y="4554978"/>
                  <a:pt x="3431220" y="5601009"/>
                  <a:pt x="3775842" y="6468712"/>
                </a:cubicBezTo>
                <a:lnTo>
                  <a:pt x="3946977" y="6858000"/>
                </a:lnTo>
                <a:lnTo>
                  <a:pt x="0" y="6858000"/>
                </a:lnTo>
                <a:close/>
              </a:path>
            </a:pathLst>
          </a:custGeom>
        </p:spPr>
        <p:txBody>
          <a:bodyPr wrap="square">
            <a:noAutofit/>
          </a:bodyPr>
          <a:lstStyle/>
          <a:p>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ext Placeholder 9"/>
          <p:cNvSpPr>
            <a:spLocks noGrp="1"/>
          </p:cNvSpPr>
          <p:nvPr>
            <p:ph type="body" sz="quarter" idx="11"/>
          </p:nvPr>
        </p:nvSpPr>
        <p:spPr>
          <a:xfrm>
            <a:off x="502920" y="2208806"/>
            <a:ext cx="7318772"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16"/>
          <p:cNvSpPr>
            <a:spLocks noGrp="1"/>
          </p:cNvSpPr>
          <p:nvPr>
            <p:ph type="title"/>
          </p:nvPr>
        </p:nvSpPr>
        <p:spPr>
          <a:xfrm>
            <a:off x="499176" y="812047"/>
            <a:ext cx="7322516"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6ACFB233-9B6C-F641-BC39-CD1AFE255B6D}"/>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38F78289-0160-7744-A351-1F702F45A430}"/>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96454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650689"/>
            <a:ext cx="5593080" cy="1043639"/>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02920" y="1825625"/>
            <a:ext cx="11186160" cy="3786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74647"/>
            <a:ext cx="2707895" cy="246221"/>
          </a:xfrm>
          <a:prstGeom prst="rect">
            <a:avLst/>
          </a:prstGeom>
        </p:spPr>
        <p:txBody>
          <a:bodyPr vert="horz" lIns="91440" tIns="45720" rIns="91440" bIns="45720" rtlCol="0" anchor="ctr"/>
          <a:lstStyle>
            <a:lvl1pPr algn="r">
              <a:defRPr sz="1200" b="1">
                <a:solidFill>
                  <a:schemeClr val="tx1"/>
                </a:solidFill>
              </a:defRPr>
            </a:lvl1pPr>
          </a:lstStyle>
          <a:p>
            <a:fld id="{6D6E361B-DFCA-824D-BA63-ADCED3B41986}" type="slidenum">
              <a:rPr lang="en-US" smtClean="0"/>
              <a:pPr/>
              <a:t>‹#›</a:t>
            </a:fld>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23" r:id="rId2"/>
    <p:sldLayoutId id="2147483709" r:id="rId3"/>
    <p:sldLayoutId id="2147483719" r:id="rId4"/>
    <p:sldLayoutId id="2147483714" r:id="rId5"/>
    <p:sldLayoutId id="2147483720" r:id="rId6"/>
    <p:sldLayoutId id="2147483693" r:id="rId7"/>
    <p:sldLayoutId id="2147483712" r:id="rId8"/>
    <p:sldLayoutId id="2147483692" r:id="rId9"/>
    <p:sldLayoutId id="2147483702" r:id="rId10"/>
    <p:sldLayoutId id="2147483703" r:id="rId11"/>
    <p:sldLayoutId id="2147483711" r:id="rId12"/>
    <p:sldLayoutId id="2147483715" r:id="rId13"/>
    <p:sldLayoutId id="2147483704" r:id="rId14"/>
    <p:sldLayoutId id="2147483710" r:id="rId15"/>
    <p:sldLayoutId id="2147483716" r:id="rId16"/>
    <p:sldLayoutId id="2147483705" r:id="rId17"/>
    <p:sldLayoutId id="2147483706" r:id="rId18"/>
    <p:sldLayoutId id="2147483717" r:id="rId19"/>
    <p:sldLayoutId id="2147483707" r:id="rId20"/>
    <p:sldLayoutId id="2147483718" r:id="rId21"/>
    <p:sldLayoutId id="2147483713" r:id="rId22"/>
    <p:sldLayoutId id="2147483700" r:id="rId23"/>
    <p:sldLayoutId id="2147483701" r:id="rId24"/>
    <p:sldLayoutId id="2147483721" r:id="rId25"/>
    <p:sldLayoutId id="2147483722" r:id="rId26"/>
  </p:sldLayoutIdLst>
  <p:hf hdr="0" ftr="0" dt="0"/>
  <p:txStyles>
    <p:titleStyle>
      <a:lvl1pPr algn="l" defTabSz="914400" rtl="0" eaLnBrk="1" fontAlgn="base" latinLnBrk="0" hangingPunct="1">
        <a:lnSpc>
          <a:spcPct val="100000"/>
        </a:lnSpc>
        <a:spcBef>
          <a:spcPct val="0"/>
        </a:spcBef>
        <a:buNone/>
        <a:defRPr sz="4000" b="1" kern="1200" cap="none" spc="0" baseline="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bcbsnc.com/student"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86B7-57A1-BD41-B7AF-8F743E3E25B3}"/>
              </a:ext>
            </a:extLst>
          </p:cNvPr>
          <p:cNvSpPr>
            <a:spLocks noGrp="1"/>
          </p:cNvSpPr>
          <p:nvPr>
            <p:ph type="title"/>
          </p:nvPr>
        </p:nvSpPr>
        <p:spPr/>
        <p:txBody>
          <a:bodyPr/>
          <a:lstStyle/>
          <a:p>
            <a:r>
              <a:rPr lang="en-US"/>
              <a:t>A Community of Care</a:t>
            </a:r>
          </a:p>
        </p:txBody>
      </p:sp>
      <p:sp>
        <p:nvSpPr>
          <p:cNvPr id="3" name="Text Placeholder 2">
            <a:extLst>
              <a:ext uri="{FF2B5EF4-FFF2-40B4-BE49-F238E27FC236}">
                <a16:creationId xmlns:a16="http://schemas.microsoft.com/office/drawing/2014/main" id="{44DC7680-C2C7-C84F-9C9C-59C68968F03E}"/>
              </a:ext>
            </a:extLst>
          </p:cNvPr>
          <p:cNvSpPr>
            <a:spLocks noGrp="1"/>
          </p:cNvSpPr>
          <p:nvPr>
            <p:ph type="body" idx="1"/>
          </p:nvPr>
        </p:nvSpPr>
        <p:spPr/>
        <p:txBody>
          <a:bodyPr/>
          <a:lstStyle/>
          <a:p>
            <a:r>
              <a:rPr lang="en-US"/>
              <a:t>Services and Programs to Keep You Healthy and Well</a:t>
            </a:r>
          </a:p>
        </p:txBody>
      </p:sp>
      <p:sp>
        <p:nvSpPr>
          <p:cNvPr id="4" name="Freeform 10">
            <a:extLst>
              <a:ext uri="{FF2B5EF4-FFF2-40B4-BE49-F238E27FC236}">
                <a16:creationId xmlns:a16="http://schemas.microsoft.com/office/drawing/2014/main" id="{97C78AE3-4D14-E7F2-687F-D355F56ABA36}"/>
              </a:ext>
            </a:extLst>
          </p:cNvPr>
          <p:cNvSpPr/>
          <p:nvPr/>
        </p:nvSpPr>
        <p:spPr>
          <a:xfrm>
            <a:off x="224979" y="5826574"/>
            <a:ext cx="1362282" cy="749823"/>
          </a:xfrm>
          <a:custGeom>
            <a:avLst/>
            <a:gdLst/>
            <a:ahLst/>
            <a:cxnLst/>
            <a:rect l="l" t="t" r="r" b="b"/>
            <a:pathLst>
              <a:path w="4561393" h="2404568">
                <a:moveTo>
                  <a:pt x="0" y="0"/>
                </a:moveTo>
                <a:lnTo>
                  <a:pt x="4561393" y="0"/>
                </a:lnTo>
                <a:lnTo>
                  <a:pt x="4561393" y="2404568"/>
                </a:lnTo>
                <a:lnTo>
                  <a:pt x="0" y="2404568"/>
                </a:lnTo>
                <a:lnTo>
                  <a:pt x="0" y="0"/>
                </a:lnTo>
                <a:close/>
              </a:path>
            </a:pathLst>
          </a:custGeom>
          <a:blipFill>
            <a:blip r:embed="rId3"/>
            <a:stretch>
              <a:fillRect/>
            </a:stretch>
          </a:blipFill>
        </p:spPr>
        <p:txBody>
          <a:bodyPr/>
          <a:lstStyle/>
          <a:p>
            <a:endParaRPr lang="en-US"/>
          </a:p>
        </p:txBody>
      </p:sp>
      <p:pic>
        <p:nvPicPr>
          <p:cNvPr id="5" name="Picture 4" descr="A blue text on a black background&#10;&#10;Description automatically generated">
            <a:extLst>
              <a:ext uri="{FF2B5EF4-FFF2-40B4-BE49-F238E27FC236}">
                <a16:creationId xmlns:a16="http://schemas.microsoft.com/office/drawing/2014/main" id="{E3D38007-5732-1C8B-7917-F418E5322DB7}"/>
              </a:ext>
            </a:extLst>
          </p:cNvPr>
          <p:cNvPicPr>
            <a:picLocks noChangeAspect="1"/>
          </p:cNvPicPr>
          <p:nvPr/>
        </p:nvPicPr>
        <p:blipFill>
          <a:blip r:embed="rId4"/>
          <a:stretch>
            <a:fillRect/>
          </a:stretch>
        </p:blipFill>
        <p:spPr>
          <a:xfrm>
            <a:off x="10067313" y="5825080"/>
            <a:ext cx="1639592" cy="511042"/>
          </a:xfrm>
          <a:prstGeom prst="rect">
            <a:avLst/>
          </a:prstGeom>
        </p:spPr>
      </p:pic>
      <p:pic>
        <p:nvPicPr>
          <p:cNvPr id="6" name="Picture Placeholder 2">
            <a:extLst>
              <a:ext uri="{FF2B5EF4-FFF2-40B4-BE49-F238E27FC236}">
                <a16:creationId xmlns:a16="http://schemas.microsoft.com/office/drawing/2014/main" id="{E18C09EE-122E-D07F-7337-6F27E8EA1C9F}"/>
              </a:ext>
            </a:extLst>
          </p:cNvPr>
          <p:cNvPicPr>
            <a:picLocks noChangeAspect="1"/>
          </p:cNvPicPr>
          <p:nvPr/>
        </p:nvPicPr>
        <p:blipFill>
          <a:blip r:embed="rId5"/>
          <a:srcRect/>
          <a:stretch/>
        </p:blipFill>
        <p:spPr>
          <a:xfrm rot="2119437">
            <a:off x="10129808" y="330090"/>
            <a:ext cx="1460778" cy="1460778"/>
          </a:xfrm>
          <a:prstGeom prst="ellipse">
            <a:avLst/>
          </a:prstGeom>
          <a:ln w="38100">
            <a:solidFill>
              <a:srgbClr val="C4D600"/>
            </a:solidFill>
          </a:ln>
        </p:spPr>
      </p:pic>
      <p:pic>
        <p:nvPicPr>
          <p:cNvPr id="8" name="Picture 7">
            <a:extLst>
              <a:ext uri="{FF2B5EF4-FFF2-40B4-BE49-F238E27FC236}">
                <a16:creationId xmlns:a16="http://schemas.microsoft.com/office/drawing/2014/main" id="{E7879252-29F0-3CC4-165E-AC7FB2C18061}"/>
              </a:ext>
            </a:extLst>
          </p:cNvPr>
          <p:cNvPicPr>
            <a:picLocks noChangeAspect="1"/>
          </p:cNvPicPr>
          <p:nvPr/>
        </p:nvPicPr>
        <p:blipFill>
          <a:blip r:embed="rId6"/>
          <a:stretch>
            <a:fillRect/>
          </a:stretch>
        </p:blipFill>
        <p:spPr>
          <a:xfrm>
            <a:off x="102358" y="40009"/>
            <a:ext cx="2296156" cy="2275644"/>
          </a:xfrm>
          <a:prstGeom prst="rect">
            <a:avLst/>
          </a:prstGeom>
        </p:spPr>
      </p:pic>
    </p:spTree>
    <p:extLst>
      <p:ext uri="{BB962C8B-B14F-4D97-AF65-F5344CB8AC3E}">
        <p14:creationId xmlns:p14="http://schemas.microsoft.com/office/powerpoint/2010/main" val="2063370024"/>
      </p:ext>
    </p:extLst>
  </p:cSld>
  <p:clrMapOvr>
    <a:masterClrMapping/>
  </p:clrMapOvr>
  <mc:AlternateContent xmlns:mc="http://schemas.openxmlformats.org/markup-compatibility/2006" xmlns:p14="http://schemas.microsoft.com/office/powerpoint/2010/main">
    <mc:Choice Requires="p14">
      <p:transition spd="slow" p14:dur="2000" advTm="62899"/>
    </mc:Choice>
    <mc:Fallback xmlns="">
      <p:transition spd="slow" advTm="628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FCE1-7BD0-3238-37BF-6CE5C8AB12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B13754-88CC-7552-7F01-B0F9E4026F92}"/>
              </a:ext>
            </a:extLst>
          </p:cNvPr>
          <p:cNvSpPr>
            <a:spLocks noGrp="1"/>
          </p:cNvSpPr>
          <p:nvPr>
            <p:ph type="title"/>
          </p:nvPr>
        </p:nvSpPr>
        <p:spPr/>
        <p:txBody>
          <a:bodyPr/>
          <a:lstStyle/>
          <a:p>
            <a:r>
              <a:rPr lang="en-US"/>
              <a:t>CAPS</a:t>
            </a:r>
            <a:endParaRPr lang="en-US">
              <a:ea typeface="Calibri"/>
              <a:cs typeface="Calibri"/>
            </a:endParaRPr>
          </a:p>
        </p:txBody>
      </p:sp>
      <p:pic>
        <p:nvPicPr>
          <p:cNvPr id="8" name="Picture Placeholder 7">
            <a:extLst>
              <a:ext uri="{FF2B5EF4-FFF2-40B4-BE49-F238E27FC236}">
                <a16:creationId xmlns:a16="http://schemas.microsoft.com/office/drawing/2014/main" id="{41D8FB8E-F486-57A4-252D-D2D8F6A79625}"/>
              </a:ext>
            </a:extLst>
          </p:cNvPr>
          <p:cNvPicPr>
            <a:picLocks noGrp="1" noChangeAspect="1"/>
          </p:cNvPicPr>
          <p:nvPr>
            <p:ph type="pic" sz="quarter" idx="12"/>
          </p:nvPr>
        </p:nvPicPr>
        <p:blipFill>
          <a:blip r:embed="rId3"/>
          <a:srcRect l="28294" r="12422"/>
          <a:stretch/>
        </p:blipFill>
        <p:spPr>
          <a:xfrm>
            <a:off x="0" y="0"/>
            <a:ext cx="6098506" cy="6858000"/>
          </a:xfrm>
        </p:spPr>
      </p:pic>
      <p:sp>
        <p:nvSpPr>
          <p:cNvPr id="5" name="Text Placeholder 4">
            <a:extLst>
              <a:ext uri="{FF2B5EF4-FFF2-40B4-BE49-F238E27FC236}">
                <a16:creationId xmlns:a16="http://schemas.microsoft.com/office/drawing/2014/main" id="{64020DC3-665B-1C9B-780E-D94683EAE83B}"/>
              </a:ext>
            </a:extLst>
          </p:cNvPr>
          <p:cNvSpPr>
            <a:spLocks noGrp="1"/>
          </p:cNvSpPr>
          <p:nvPr>
            <p:ph type="body" sz="quarter" idx="16"/>
          </p:nvPr>
        </p:nvSpPr>
        <p:spPr/>
        <p:txBody>
          <a:bodyPr/>
          <a:lstStyle/>
          <a:p>
            <a:r>
              <a:rPr lang="en-US"/>
              <a:t>Community of care</a:t>
            </a:r>
          </a:p>
        </p:txBody>
      </p:sp>
      <p:sp>
        <p:nvSpPr>
          <p:cNvPr id="3" name="Text Placeholder 2">
            <a:extLst>
              <a:ext uri="{FF2B5EF4-FFF2-40B4-BE49-F238E27FC236}">
                <a16:creationId xmlns:a16="http://schemas.microsoft.com/office/drawing/2014/main" id="{0FD7DF12-65F1-B3FE-7EF9-B8683E0161CE}"/>
              </a:ext>
            </a:extLst>
          </p:cNvPr>
          <p:cNvSpPr>
            <a:spLocks noGrp="1"/>
          </p:cNvSpPr>
          <p:nvPr>
            <p:ph type="body" sz="quarter" idx="11"/>
          </p:nvPr>
        </p:nvSpPr>
        <p:spPr>
          <a:xfrm>
            <a:off x="6601426" y="1714820"/>
            <a:ext cx="4923132" cy="3533088"/>
          </a:xfrm>
        </p:spPr>
        <p:txBody>
          <a:bodyPr vert="horz" lIns="91440" tIns="45720" rIns="91440" bIns="45720" rtlCol="0" anchor="t">
            <a:normAutofit/>
          </a:bodyPr>
          <a:lstStyle/>
          <a:p>
            <a:r>
              <a:rPr lang="en-US"/>
              <a:t>Open Monday – Friday from 8 am – 5 pm </a:t>
            </a:r>
            <a:endParaRPr lang="en-US">
              <a:ea typeface="Calibri"/>
              <a:cs typeface="Calibri"/>
            </a:endParaRPr>
          </a:p>
          <a:p>
            <a:r>
              <a:rPr lang="en-US" b="1">
                <a:ea typeface="Calibri"/>
                <a:cs typeface="Calibri"/>
              </a:rPr>
              <a:t>Initial consultations</a:t>
            </a:r>
            <a:r>
              <a:rPr lang="en-US">
                <a:ea typeface="Calibri"/>
                <a:cs typeface="Calibri"/>
              </a:rPr>
              <a:t>: 9 am – noon &amp; 1 pm – 4 pm</a:t>
            </a:r>
          </a:p>
          <a:p>
            <a:r>
              <a:rPr lang="en-US" b="1">
                <a:ea typeface="Calibri"/>
                <a:cs typeface="Calibri"/>
              </a:rPr>
              <a:t>24/7 phone support</a:t>
            </a:r>
            <a:r>
              <a:rPr lang="en-US">
                <a:ea typeface="Calibri"/>
                <a:cs typeface="Calibri"/>
              </a:rPr>
              <a:t>:       (919) 966-3658 </a:t>
            </a:r>
            <a:endParaRPr lang="en-US"/>
          </a:p>
        </p:txBody>
      </p:sp>
      <p:sp>
        <p:nvSpPr>
          <p:cNvPr id="6" name="Slide Number Placeholder 5">
            <a:extLst>
              <a:ext uri="{FF2B5EF4-FFF2-40B4-BE49-F238E27FC236}">
                <a16:creationId xmlns:a16="http://schemas.microsoft.com/office/drawing/2014/main" id="{EBD45C75-C00A-8722-18CA-0FF2C64179DD}"/>
              </a:ext>
            </a:extLst>
          </p:cNvPr>
          <p:cNvSpPr>
            <a:spLocks noGrp="1"/>
          </p:cNvSpPr>
          <p:nvPr>
            <p:ph type="sldNum" sz="quarter" idx="10"/>
          </p:nvPr>
        </p:nvSpPr>
        <p:spPr/>
        <p:txBody>
          <a:bodyPr/>
          <a:lstStyle/>
          <a:p>
            <a:fld id="{6D6E361B-DFCA-824D-BA63-ADCED3B41986}" type="slidenum">
              <a:rPr lang="en-US" smtClean="0"/>
              <a:pPr/>
              <a:t>10</a:t>
            </a:fld>
            <a:endParaRPr lang="en-US"/>
          </a:p>
        </p:txBody>
      </p:sp>
    </p:spTree>
    <p:extLst>
      <p:ext uri="{BB962C8B-B14F-4D97-AF65-F5344CB8AC3E}">
        <p14:creationId xmlns:p14="http://schemas.microsoft.com/office/powerpoint/2010/main" val="3491457636"/>
      </p:ext>
    </p:extLst>
  </p:cSld>
  <p:clrMapOvr>
    <a:masterClrMapping/>
  </p:clrMapOvr>
  <mc:AlternateContent xmlns:mc="http://schemas.openxmlformats.org/markup-compatibility/2006" xmlns:p14="http://schemas.microsoft.com/office/powerpoint/2010/main">
    <mc:Choice Requires="p14">
      <p:transition spd="slow" p14:dur="2000" advTm="27330"/>
    </mc:Choice>
    <mc:Fallback xmlns="">
      <p:transition spd="slow" advTm="273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3C7A2-201D-6D40-0889-59DD132D7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279AE-2655-179A-67FC-C237155A2ED0}"/>
              </a:ext>
            </a:extLst>
          </p:cNvPr>
          <p:cNvSpPr>
            <a:spLocks noGrp="1"/>
          </p:cNvSpPr>
          <p:nvPr>
            <p:ph type="title"/>
          </p:nvPr>
        </p:nvSpPr>
        <p:spPr/>
        <p:txBody>
          <a:bodyPr/>
          <a:lstStyle/>
          <a:p>
            <a:r>
              <a:rPr lang="en-US"/>
              <a:t>CAPS Services</a:t>
            </a:r>
          </a:p>
        </p:txBody>
      </p:sp>
      <p:sp>
        <p:nvSpPr>
          <p:cNvPr id="5" name="Text Placeholder 4">
            <a:extLst>
              <a:ext uri="{FF2B5EF4-FFF2-40B4-BE49-F238E27FC236}">
                <a16:creationId xmlns:a16="http://schemas.microsoft.com/office/drawing/2014/main" id="{A40ACD65-76B4-0E13-4C3A-C19CCC6AF253}"/>
              </a:ext>
            </a:extLst>
          </p:cNvPr>
          <p:cNvSpPr>
            <a:spLocks noGrp="1"/>
          </p:cNvSpPr>
          <p:nvPr>
            <p:ph type="body" sz="quarter" idx="16"/>
          </p:nvPr>
        </p:nvSpPr>
        <p:spPr/>
        <p:txBody>
          <a:bodyPr/>
          <a:lstStyle/>
          <a:p>
            <a:r>
              <a:rPr lang="en-US"/>
              <a:t>Community of care</a:t>
            </a:r>
          </a:p>
        </p:txBody>
      </p:sp>
      <p:sp>
        <p:nvSpPr>
          <p:cNvPr id="4" name="Content Placeholder 3">
            <a:extLst>
              <a:ext uri="{FF2B5EF4-FFF2-40B4-BE49-F238E27FC236}">
                <a16:creationId xmlns:a16="http://schemas.microsoft.com/office/drawing/2014/main" id="{0F4FA52E-428D-B1C7-CE41-8EE7CAA32115}"/>
              </a:ext>
            </a:extLst>
          </p:cNvPr>
          <p:cNvSpPr>
            <a:spLocks noGrp="1"/>
          </p:cNvSpPr>
          <p:nvPr>
            <p:ph sz="quarter" idx="15"/>
          </p:nvPr>
        </p:nvSpPr>
        <p:spPr/>
        <p:txBody>
          <a:bodyPr>
            <a:normAutofit/>
          </a:bodyPr>
          <a:lstStyle/>
          <a:p>
            <a:r>
              <a:rPr lang="en-US"/>
              <a:t>Brief therapy</a:t>
            </a:r>
          </a:p>
          <a:p>
            <a:r>
              <a:rPr lang="en-US"/>
              <a:t>Group therapy</a:t>
            </a:r>
          </a:p>
          <a:p>
            <a:r>
              <a:rPr lang="en-US"/>
              <a:t>Medication management</a:t>
            </a:r>
          </a:p>
          <a:p>
            <a:r>
              <a:rPr lang="en-US"/>
              <a:t>Multicultural health program</a:t>
            </a:r>
          </a:p>
          <a:p>
            <a:r>
              <a:rPr lang="en-US"/>
              <a:t>Academic interventions</a:t>
            </a:r>
          </a:p>
          <a:p>
            <a:r>
              <a:rPr lang="en-US"/>
              <a:t>ADHD clinic</a:t>
            </a:r>
          </a:p>
          <a:p>
            <a:endParaRPr lang="en-US"/>
          </a:p>
        </p:txBody>
      </p:sp>
      <p:sp>
        <p:nvSpPr>
          <p:cNvPr id="3" name="Content Placeholder 2">
            <a:extLst>
              <a:ext uri="{FF2B5EF4-FFF2-40B4-BE49-F238E27FC236}">
                <a16:creationId xmlns:a16="http://schemas.microsoft.com/office/drawing/2014/main" id="{29CBD2B4-3C5A-0B11-164B-C80C93DCDD13}"/>
              </a:ext>
            </a:extLst>
          </p:cNvPr>
          <p:cNvSpPr>
            <a:spLocks noGrp="1"/>
          </p:cNvSpPr>
          <p:nvPr>
            <p:ph sz="quarter" idx="14"/>
          </p:nvPr>
        </p:nvSpPr>
        <p:spPr/>
        <p:txBody>
          <a:bodyPr/>
          <a:lstStyle/>
          <a:p>
            <a:r>
              <a:rPr lang="en-US"/>
              <a:t>Embedded counselors</a:t>
            </a:r>
          </a:p>
          <a:p>
            <a:pPr lvl="1"/>
            <a:r>
              <a:rPr lang="en-US"/>
              <a:t>Pharmacy</a:t>
            </a:r>
          </a:p>
          <a:p>
            <a:pPr lvl="1"/>
            <a:r>
              <a:rPr lang="en-US"/>
              <a:t>Public Health</a:t>
            </a:r>
          </a:p>
          <a:p>
            <a:pPr lvl="1"/>
            <a:r>
              <a:rPr lang="en-US"/>
              <a:t>Law</a:t>
            </a:r>
          </a:p>
          <a:p>
            <a:pPr lvl="1"/>
            <a:r>
              <a:rPr lang="en-US"/>
              <a:t>Medicine</a:t>
            </a:r>
          </a:p>
          <a:p>
            <a:pPr lvl="1"/>
            <a:r>
              <a:rPr lang="en-US"/>
              <a:t>Dentistry</a:t>
            </a:r>
          </a:p>
          <a:p>
            <a:pPr lvl="1"/>
            <a:r>
              <a:rPr lang="en-US"/>
              <a:t>Journalism and Media</a:t>
            </a:r>
          </a:p>
          <a:p>
            <a:r>
              <a:rPr lang="en-US"/>
              <a:t>Referral coordination</a:t>
            </a:r>
          </a:p>
        </p:txBody>
      </p:sp>
      <p:sp>
        <p:nvSpPr>
          <p:cNvPr id="6" name="Slide Number Placeholder 5">
            <a:extLst>
              <a:ext uri="{FF2B5EF4-FFF2-40B4-BE49-F238E27FC236}">
                <a16:creationId xmlns:a16="http://schemas.microsoft.com/office/drawing/2014/main" id="{76DD0132-B2D0-5293-41A8-69152372FC1E}"/>
              </a:ext>
            </a:extLst>
          </p:cNvPr>
          <p:cNvSpPr>
            <a:spLocks noGrp="1"/>
          </p:cNvSpPr>
          <p:nvPr>
            <p:ph type="sldNum" sz="quarter" idx="10"/>
          </p:nvPr>
        </p:nvSpPr>
        <p:spPr/>
        <p:txBody>
          <a:bodyPr/>
          <a:lstStyle/>
          <a:p>
            <a:fld id="{6D6E361B-DFCA-824D-BA63-ADCED3B41986}" type="slidenum">
              <a:rPr lang="en-US" smtClean="0"/>
              <a:pPr/>
              <a:t>11</a:t>
            </a:fld>
            <a:endParaRPr lang="en-US"/>
          </a:p>
        </p:txBody>
      </p:sp>
    </p:spTree>
    <p:extLst>
      <p:ext uri="{BB962C8B-B14F-4D97-AF65-F5344CB8AC3E}">
        <p14:creationId xmlns:p14="http://schemas.microsoft.com/office/powerpoint/2010/main" val="3824879123"/>
      </p:ext>
    </p:extLst>
  </p:cSld>
  <p:clrMapOvr>
    <a:masterClrMapping/>
  </p:clrMapOvr>
  <mc:AlternateContent xmlns:mc="http://schemas.openxmlformats.org/markup-compatibility/2006" xmlns:p14="http://schemas.microsoft.com/office/powerpoint/2010/main">
    <mc:Choice Requires="p14">
      <p:transition spd="slow" p14:dur="2000" advTm="89055"/>
    </mc:Choice>
    <mc:Fallback xmlns="">
      <p:transition spd="slow" advTm="8905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AB166-35B7-E9A2-DB31-30D8AE47C5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CF0B66-2A67-65AE-71F1-F7427137E35C}"/>
              </a:ext>
            </a:extLst>
          </p:cNvPr>
          <p:cNvSpPr>
            <a:spLocks noGrp="1"/>
          </p:cNvSpPr>
          <p:nvPr>
            <p:ph type="title"/>
          </p:nvPr>
        </p:nvSpPr>
        <p:spPr/>
        <p:txBody>
          <a:bodyPr>
            <a:noAutofit/>
          </a:bodyPr>
          <a:lstStyle/>
          <a:p>
            <a:r>
              <a:rPr lang="en-US"/>
              <a:t>Campus Health</a:t>
            </a:r>
          </a:p>
        </p:txBody>
      </p:sp>
      <p:sp>
        <p:nvSpPr>
          <p:cNvPr id="5" name="Text Placeholder 4">
            <a:extLst>
              <a:ext uri="{FF2B5EF4-FFF2-40B4-BE49-F238E27FC236}">
                <a16:creationId xmlns:a16="http://schemas.microsoft.com/office/drawing/2014/main" id="{E7B4888A-48CB-626C-5DF4-AC95770F9391}"/>
              </a:ext>
            </a:extLst>
          </p:cNvPr>
          <p:cNvSpPr>
            <a:spLocks noGrp="1"/>
          </p:cNvSpPr>
          <p:nvPr>
            <p:ph type="body" sz="quarter" idx="16"/>
          </p:nvPr>
        </p:nvSpPr>
        <p:spPr/>
        <p:txBody>
          <a:bodyPr/>
          <a:lstStyle/>
          <a:p>
            <a:r>
              <a:rPr lang="en-US"/>
              <a:t>Community of care</a:t>
            </a:r>
          </a:p>
        </p:txBody>
      </p:sp>
      <p:sp>
        <p:nvSpPr>
          <p:cNvPr id="2" name="Slide Number Placeholder 1">
            <a:extLst>
              <a:ext uri="{FF2B5EF4-FFF2-40B4-BE49-F238E27FC236}">
                <a16:creationId xmlns:a16="http://schemas.microsoft.com/office/drawing/2014/main" id="{40FBB7D0-2B82-35A5-8FEC-0EA6C821BC4F}"/>
              </a:ext>
            </a:extLst>
          </p:cNvPr>
          <p:cNvSpPr>
            <a:spLocks noGrp="1"/>
          </p:cNvSpPr>
          <p:nvPr>
            <p:ph type="sldNum" sz="quarter" idx="10"/>
          </p:nvPr>
        </p:nvSpPr>
        <p:spPr/>
        <p:txBody>
          <a:bodyPr/>
          <a:lstStyle/>
          <a:p>
            <a:fld id="{6D6E361B-DFCA-824D-BA63-ADCED3B41986}" type="slidenum">
              <a:rPr lang="en-US" smtClean="0"/>
              <a:pPr/>
              <a:t>12</a:t>
            </a:fld>
            <a:endParaRPr lang="en-US"/>
          </a:p>
        </p:txBody>
      </p:sp>
    </p:spTree>
    <p:extLst>
      <p:ext uri="{BB962C8B-B14F-4D97-AF65-F5344CB8AC3E}">
        <p14:creationId xmlns:p14="http://schemas.microsoft.com/office/powerpoint/2010/main" val="269858607"/>
      </p:ext>
    </p:extLst>
  </p:cSld>
  <p:clrMapOvr>
    <a:masterClrMapping/>
  </p:clrMapOvr>
  <mc:AlternateContent xmlns:mc="http://schemas.openxmlformats.org/markup-compatibility/2006" xmlns:p14="http://schemas.microsoft.com/office/powerpoint/2010/main">
    <mc:Choice Requires="p14">
      <p:transition spd="slow" p14:dur="2000" advTm="12188"/>
    </mc:Choice>
    <mc:Fallback xmlns="">
      <p:transition spd="slow" advTm="121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8839-8679-DF5A-DA6D-4841BC14F7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AAA110-73E3-0522-3884-EA0E833F74E2}"/>
              </a:ext>
            </a:extLst>
          </p:cNvPr>
          <p:cNvSpPr>
            <a:spLocks noGrp="1"/>
          </p:cNvSpPr>
          <p:nvPr>
            <p:ph type="title"/>
          </p:nvPr>
        </p:nvSpPr>
        <p:spPr/>
        <p:txBody>
          <a:bodyPr/>
          <a:lstStyle/>
          <a:p>
            <a:r>
              <a:rPr lang="en-US"/>
              <a:t>Campus Health</a:t>
            </a:r>
          </a:p>
        </p:txBody>
      </p:sp>
      <p:pic>
        <p:nvPicPr>
          <p:cNvPr id="8" name="Picture Placeholder 7">
            <a:extLst>
              <a:ext uri="{FF2B5EF4-FFF2-40B4-BE49-F238E27FC236}">
                <a16:creationId xmlns:a16="http://schemas.microsoft.com/office/drawing/2014/main" id="{77ED5B3E-902C-712B-8C65-D790088922C2}"/>
              </a:ext>
            </a:extLst>
          </p:cNvPr>
          <p:cNvPicPr>
            <a:picLocks noGrp="1" noChangeAspect="1"/>
          </p:cNvPicPr>
          <p:nvPr>
            <p:ph type="pic" sz="quarter" idx="12"/>
          </p:nvPr>
        </p:nvPicPr>
        <p:blipFill>
          <a:blip r:embed="rId3"/>
          <a:srcRect t="12519" b="12519"/>
          <a:stretch/>
        </p:blipFill>
        <p:spPr>
          <a:xfrm>
            <a:off x="0" y="0"/>
            <a:ext cx="6098506" cy="6858000"/>
          </a:xfrm>
        </p:spPr>
      </p:pic>
      <p:sp>
        <p:nvSpPr>
          <p:cNvPr id="5" name="Text Placeholder 4">
            <a:extLst>
              <a:ext uri="{FF2B5EF4-FFF2-40B4-BE49-F238E27FC236}">
                <a16:creationId xmlns:a16="http://schemas.microsoft.com/office/drawing/2014/main" id="{CDB06E37-EFBF-758A-F729-8A62EDEA4E06}"/>
              </a:ext>
            </a:extLst>
          </p:cNvPr>
          <p:cNvSpPr>
            <a:spLocks noGrp="1"/>
          </p:cNvSpPr>
          <p:nvPr>
            <p:ph type="body" sz="quarter" idx="16"/>
          </p:nvPr>
        </p:nvSpPr>
        <p:spPr/>
        <p:txBody>
          <a:bodyPr/>
          <a:lstStyle/>
          <a:p>
            <a:r>
              <a:rPr lang="en-US"/>
              <a:t>Community of care</a:t>
            </a:r>
          </a:p>
        </p:txBody>
      </p:sp>
      <p:sp>
        <p:nvSpPr>
          <p:cNvPr id="3" name="Text Placeholder 2">
            <a:extLst>
              <a:ext uri="{FF2B5EF4-FFF2-40B4-BE49-F238E27FC236}">
                <a16:creationId xmlns:a16="http://schemas.microsoft.com/office/drawing/2014/main" id="{03CC8BD7-D9EC-646E-C678-F89D93D58636}"/>
              </a:ext>
            </a:extLst>
          </p:cNvPr>
          <p:cNvSpPr>
            <a:spLocks noGrp="1"/>
          </p:cNvSpPr>
          <p:nvPr>
            <p:ph type="body" sz="quarter" idx="11"/>
          </p:nvPr>
        </p:nvSpPr>
        <p:spPr/>
        <p:txBody>
          <a:bodyPr vert="horz" lIns="91440" tIns="45720" rIns="91440" bIns="45720" rtlCol="0" anchor="t">
            <a:normAutofit/>
          </a:bodyPr>
          <a:lstStyle/>
          <a:p>
            <a:r>
              <a:rPr lang="en-US"/>
              <a:t>Open Monday – Friday from   8 am – 5 pm </a:t>
            </a:r>
          </a:p>
          <a:p>
            <a:r>
              <a:rPr lang="en-US"/>
              <a:t>Walk-in visits on Saturdays during the semester                 8 am – 5 pm </a:t>
            </a:r>
            <a:endParaRPr lang="en-US">
              <a:ea typeface="Calibri"/>
              <a:cs typeface="Calibri"/>
            </a:endParaRPr>
          </a:p>
          <a:p>
            <a:r>
              <a:rPr lang="en-US"/>
              <a:t>24/7 phone support at      (919) 966-2281</a:t>
            </a:r>
            <a:endParaRPr lang="en-US">
              <a:ea typeface="Calibri" panose="020F0502020204030204"/>
              <a:cs typeface="Calibri" panose="020F0502020204030204"/>
            </a:endParaRPr>
          </a:p>
        </p:txBody>
      </p:sp>
      <p:sp>
        <p:nvSpPr>
          <p:cNvPr id="6" name="Slide Number Placeholder 5">
            <a:extLst>
              <a:ext uri="{FF2B5EF4-FFF2-40B4-BE49-F238E27FC236}">
                <a16:creationId xmlns:a16="http://schemas.microsoft.com/office/drawing/2014/main" id="{FAE4C612-67F9-E91E-6E3F-8EFD52140065}"/>
              </a:ext>
            </a:extLst>
          </p:cNvPr>
          <p:cNvSpPr>
            <a:spLocks noGrp="1"/>
          </p:cNvSpPr>
          <p:nvPr>
            <p:ph type="sldNum" sz="quarter" idx="10"/>
          </p:nvPr>
        </p:nvSpPr>
        <p:spPr/>
        <p:txBody>
          <a:bodyPr/>
          <a:lstStyle/>
          <a:p>
            <a:fld id="{6D6E361B-DFCA-824D-BA63-ADCED3B41986}" type="slidenum">
              <a:rPr lang="en-US" smtClean="0"/>
              <a:pPr/>
              <a:t>13</a:t>
            </a:fld>
            <a:endParaRPr lang="en-US"/>
          </a:p>
        </p:txBody>
      </p:sp>
    </p:spTree>
    <p:extLst>
      <p:ext uri="{BB962C8B-B14F-4D97-AF65-F5344CB8AC3E}">
        <p14:creationId xmlns:p14="http://schemas.microsoft.com/office/powerpoint/2010/main" val="1234141701"/>
      </p:ext>
    </p:extLst>
  </p:cSld>
  <p:clrMapOvr>
    <a:masterClrMapping/>
  </p:clrMapOvr>
  <mc:AlternateContent xmlns:mc="http://schemas.openxmlformats.org/markup-compatibility/2006" xmlns:p14="http://schemas.microsoft.com/office/powerpoint/2010/main">
    <mc:Choice Requires="p14">
      <p:transition spd="slow" p14:dur="2000" advTm="43773"/>
    </mc:Choice>
    <mc:Fallback xmlns="">
      <p:transition spd="slow" advTm="4377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0AA7-C184-D2F4-5046-30F8996D0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7D27DD-DBCE-7514-DB9F-96097EFCF0E3}"/>
              </a:ext>
            </a:extLst>
          </p:cNvPr>
          <p:cNvSpPr>
            <a:spLocks noGrp="1"/>
          </p:cNvSpPr>
          <p:nvPr>
            <p:ph type="title"/>
          </p:nvPr>
        </p:nvSpPr>
        <p:spPr/>
        <p:txBody>
          <a:bodyPr/>
          <a:lstStyle/>
          <a:p>
            <a:r>
              <a:rPr lang="en-US"/>
              <a:t>Campus Health</a:t>
            </a:r>
          </a:p>
        </p:txBody>
      </p:sp>
      <p:sp>
        <p:nvSpPr>
          <p:cNvPr id="5" name="Text Placeholder 4">
            <a:extLst>
              <a:ext uri="{FF2B5EF4-FFF2-40B4-BE49-F238E27FC236}">
                <a16:creationId xmlns:a16="http://schemas.microsoft.com/office/drawing/2014/main" id="{459E372B-D636-E138-8182-8DA35777F602}"/>
              </a:ext>
            </a:extLst>
          </p:cNvPr>
          <p:cNvSpPr>
            <a:spLocks noGrp="1"/>
          </p:cNvSpPr>
          <p:nvPr>
            <p:ph type="body" sz="quarter" idx="16"/>
          </p:nvPr>
        </p:nvSpPr>
        <p:spPr/>
        <p:txBody>
          <a:bodyPr/>
          <a:lstStyle/>
          <a:p>
            <a:r>
              <a:rPr lang="en-US"/>
              <a:t>Community of care</a:t>
            </a:r>
          </a:p>
        </p:txBody>
      </p:sp>
      <p:sp>
        <p:nvSpPr>
          <p:cNvPr id="4" name="Content Placeholder 3">
            <a:extLst>
              <a:ext uri="{FF2B5EF4-FFF2-40B4-BE49-F238E27FC236}">
                <a16:creationId xmlns:a16="http://schemas.microsoft.com/office/drawing/2014/main" id="{EF877FD0-BCDD-CDDA-2B76-8937791F0D3F}"/>
              </a:ext>
            </a:extLst>
          </p:cNvPr>
          <p:cNvSpPr>
            <a:spLocks noGrp="1"/>
          </p:cNvSpPr>
          <p:nvPr>
            <p:ph sz="quarter" idx="15"/>
          </p:nvPr>
        </p:nvSpPr>
        <p:spPr/>
        <p:txBody>
          <a:bodyPr>
            <a:normAutofit lnSpcReduction="10000"/>
          </a:bodyPr>
          <a:lstStyle/>
          <a:p>
            <a:r>
              <a:rPr lang="en-US"/>
              <a:t>Primary Care</a:t>
            </a:r>
          </a:p>
          <a:p>
            <a:r>
              <a:rPr lang="en-US"/>
              <a:t>Same Day Care and Mini Clinic</a:t>
            </a:r>
          </a:p>
          <a:p>
            <a:r>
              <a:rPr lang="en-US"/>
              <a:t>Gynecology</a:t>
            </a:r>
          </a:p>
          <a:p>
            <a:r>
              <a:rPr lang="en-US"/>
              <a:t>Laboratory</a:t>
            </a:r>
          </a:p>
          <a:p>
            <a:r>
              <a:rPr lang="en-US"/>
              <a:t>Radiology</a:t>
            </a:r>
          </a:p>
          <a:p>
            <a:r>
              <a:rPr lang="en-US"/>
              <a:t>Nutrition</a:t>
            </a:r>
          </a:p>
          <a:p>
            <a:r>
              <a:rPr lang="en-US"/>
              <a:t>Immunizations</a:t>
            </a:r>
          </a:p>
          <a:p>
            <a:endParaRPr lang="en-US"/>
          </a:p>
          <a:p>
            <a:endParaRPr lang="en-US"/>
          </a:p>
        </p:txBody>
      </p:sp>
      <p:sp>
        <p:nvSpPr>
          <p:cNvPr id="3" name="Content Placeholder 2">
            <a:extLst>
              <a:ext uri="{FF2B5EF4-FFF2-40B4-BE49-F238E27FC236}">
                <a16:creationId xmlns:a16="http://schemas.microsoft.com/office/drawing/2014/main" id="{683DA866-C18F-E9BB-46EC-901B9F919AB5}"/>
              </a:ext>
            </a:extLst>
          </p:cNvPr>
          <p:cNvSpPr>
            <a:spLocks noGrp="1"/>
          </p:cNvSpPr>
          <p:nvPr>
            <p:ph sz="quarter" idx="14"/>
          </p:nvPr>
        </p:nvSpPr>
        <p:spPr/>
        <p:txBody>
          <a:bodyPr/>
          <a:lstStyle/>
          <a:p>
            <a:r>
              <a:rPr lang="en-US"/>
              <a:t>Sports Medicine, Orthopedics, and Physical Therapy</a:t>
            </a:r>
          </a:p>
          <a:p>
            <a:r>
              <a:rPr lang="en-US"/>
              <a:t>Allergy</a:t>
            </a:r>
          </a:p>
          <a:p>
            <a:r>
              <a:rPr lang="en-US"/>
              <a:t>International Travel Clinic</a:t>
            </a:r>
          </a:p>
          <a:p>
            <a:r>
              <a:rPr lang="en-US"/>
              <a:t>Dental Services</a:t>
            </a:r>
          </a:p>
          <a:p>
            <a:r>
              <a:rPr lang="en-US"/>
              <a:t>Gender Affirming Care</a:t>
            </a:r>
          </a:p>
          <a:p>
            <a:r>
              <a:rPr lang="en-US"/>
              <a:t>Campus EMS</a:t>
            </a:r>
          </a:p>
        </p:txBody>
      </p:sp>
      <p:sp>
        <p:nvSpPr>
          <p:cNvPr id="6" name="Slide Number Placeholder 5">
            <a:extLst>
              <a:ext uri="{FF2B5EF4-FFF2-40B4-BE49-F238E27FC236}">
                <a16:creationId xmlns:a16="http://schemas.microsoft.com/office/drawing/2014/main" id="{015FC32E-D2B3-E78C-CF97-B0A8C6848EB1}"/>
              </a:ext>
            </a:extLst>
          </p:cNvPr>
          <p:cNvSpPr>
            <a:spLocks noGrp="1"/>
          </p:cNvSpPr>
          <p:nvPr>
            <p:ph type="sldNum" sz="quarter" idx="10"/>
          </p:nvPr>
        </p:nvSpPr>
        <p:spPr/>
        <p:txBody>
          <a:bodyPr/>
          <a:lstStyle/>
          <a:p>
            <a:fld id="{6D6E361B-DFCA-824D-BA63-ADCED3B41986}" type="slidenum">
              <a:rPr lang="en-US" smtClean="0"/>
              <a:pPr/>
              <a:t>14</a:t>
            </a:fld>
            <a:endParaRPr lang="en-US"/>
          </a:p>
        </p:txBody>
      </p:sp>
    </p:spTree>
    <p:extLst>
      <p:ext uri="{BB962C8B-B14F-4D97-AF65-F5344CB8AC3E}">
        <p14:creationId xmlns:p14="http://schemas.microsoft.com/office/powerpoint/2010/main" val="2058862134"/>
      </p:ext>
    </p:extLst>
  </p:cSld>
  <p:clrMapOvr>
    <a:masterClrMapping/>
  </p:clrMapOvr>
  <mc:AlternateContent xmlns:mc="http://schemas.openxmlformats.org/markup-compatibility/2006" xmlns:p14="http://schemas.microsoft.com/office/powerpoint/2010/main">
    <mc:Choice Requires="p14">
      <p:transition spd="slow" p14:dur="2000" advTm="39740"/>
    </mc:Choice>
    <mc:Fallback xmlns="">
      <p:transition spd="slow" advTm="397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FE5D-6169-2E3E-39C3-76068C5AAD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A021C3-147C-123F-B98A-4F84A453CCE7}"/>
              </a:ext>
            </a:extLst>
          </p:cNvPr>
          <p:cNvSpPr>
            <a:spLocks noGrp="1"/>
          </p:cNvSpPr>
          <p:nvPr>
            <p:ph type="title"/>
          </p:nvPr>
        </p:nvSpPr>
        <p:spPr/>
        <p:txBody>
          <a:bodyPr>
            <a:noAutofit/>
          </a:bodyPr>
          <a:lstStyle/>
          <a:p>
            <a:r>
              <a:rPr lang="en-US"/>
              <a:t>Pharmacy Services</a:t>
            </a:r>
          </a:p>
        </p:txBody>
      </p:sp>
      <p:sp>
        <p:nvSpPr>
          <p:cNvPr id="5" name="Text Placeholder 4">
            <a:extLst>
              <a:ext uri="{FF2B5EF4-FFF2-40B4-BE49-F238E27FC236}">
                <a16:creationId xmlns:a16="http://schemas.microsoft.com/office/drawing/2014/main" id="{88CC115C-7DAC-EE53-5F80-72922EF101EE}"/>
              </a:ext>
            </a:extLst>
          </p:cNvPr>
          <p:cNvSpPr>
            <a:spLocks noGrp="1"/>
          </p:cNvSpPr>
          <p:nvPr>
            <p:ph type="body" sz="quarter" idx="16"/>
          </p:nvPr>
        </p:nvSpPr>
        <p:spPr/>
        <p:txBody>
          <a:bodyPr/>
          <a:lstStyle/>
          <a:p>
            <a:r>
              <a:rPr lang="en-US"/>
              <a:t>Community of Care</a:t>
            </a:r>
          </a:p>
        </p:txBody>
      </p:sp>
      <p:sp>
        <p:nvSpPr>
          <p:cNvPr id="2" name="Slide Number Placeholder 1">
            <a:extLst>
              <a:ext uri="{FF2B5EF4-FFF2-40B4-BE49-F238E27FC236}">
                <a16:creationId xmlns:a16="http://schemas.microsoft.com/office/drawing/2014/main" id="{5058429F-5E04-DE8E-B4BB-8D0ACF764E85}"/>
              </a:ext>
            </a:extLst>
          </p:cNvPr>
          <p:cNvSpPr>
            <a:spLocks noGrp="1"/>
          </p:cNvSpPr>
          <p:nvPr>
            <p:ph type="sldNum" sz="quarter" idx="10"/>
          </p:nvPr>
        </p:nvSpPr>
        <p:spPr/>
        <p:txBody>
          <a:bodyPr/>
          <a:lstStyle/>
          <a:p>
            <a:fld id="{6D6E361B-DFCA-824D-BA63-ADCED3B41986}" type="slidenum">
              <a:rPr lang="en-US" smtClean="0"/>
              <a:pPr/>
              <a:t>15</a:t>
            </a:fld>
            <a:endParaRPr lang="en-US"/>
          </a:p>
        </p:txBody>
      </p:sp>
    </p:spTree>
    <p:extLst>
      <p:ext uri="{BB962C8B-B14F-4D97-AF65-F5344CB8AC3E}">
        <p14:creationId xmlns:p14="http://schemas.microsoft.com/office/powerpoint/2010/main" val="2330767995"/>
      </p:ext>
    </p:extLst>
  </p:cSld>
  <p:clrMapOvr>
    <a:masterClrMapping/>
  </p:clrMapOvr>
  <mc:AlternateContent xmlns:mc="http://schemas.openxmlformats.org/markup-compatibility/2006" xmlns:p14="http://schemas.microsoft.com/office/powerpoint/2010/main">
    <mc:Choice Requires="p14">
      <p:transition spd="slow" p14:dur="2000" advTm="5246"/>
    </mc:Choice>
    <mc:Fallback xmlns="">
      <p:transition spd="slow" advTm="52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D6FDE-AD13-0C43-87B1-E5455C8FCF6F}"/>
              </a:ext>
            </a:extLst>
          </p:cNvPr>
          <p:cNvSpPr>
            <a:spLocks noGrp="1"/>
          </p:cNvSpPr>
          <p:nvPr>
            <p:ph type="title"/>
          </p:nvPr>
        </p:nvSpPr>
        <p:spPr/>
        <p:txBody>
          <a:bodyPr/>
          <a:lstStyle/>
          <a:p>
            <a:r>
              <a:rPr lang="en-US"/>
              <a:t>Pharmacy Services</a:t>
            </a:r>
          </a:p>
        </p:txBody>
      </p:sp>
      <p:pic>
        <p:nvPicPr>
          <p:cNvPr id="8" name="Picture Placeholder 7" descr="A pharmacy store with shelves of medicine&#10;&#10;AI-generated content may be incorrect.">
            <a:extLst>
              <a:ext uri="{FF2B5EF4-FFF2-40B4-BE49-F238E27FC236}">
                <a16:creationId xmlns:a16="http://schemas.microsoft.com/office/drawing/2014/main" id="{8FE40F08-7A64-B64F-B459-8E472D44BB83}"/>
              </a:ext>
            </a:extLst>
          </p:cNvPr>
          <p:cNvPicPr>
            <a:picLocks noGrp="1" noChangeAspect="1"/>
          </p:cNvPicPr>
          <p:nvPr>
            <p:ph type="pic" sz="quarter" idx="12"/>
          </p:nvPr>
        </p:nvPicPr>
        <p:blipFill>
          <a:blip r:embed="rId3"/>
          <a:srcRect l="46739" r="-3397"/>
          <a:stretch/>
        </p:blipFill>
        <p:spPr>
          <a:xfrm>
            <a:off x="-404037" y="-700509"/>
            <a:ext cx="4720856" cy="8184928"/>
          </a:xfrm>
        </p:spPr>
      </p:pic>
      <p:sp>
        <p:nvSpPr>
          <p:cNvPr id="5" name="Text Placeholder 4">
            <a:extLst>
              <a:ext uri="{FF2B5EF4-FFF2-40B4-BE49-F238E27FC236}">
                <a16:creationId xmlns:a16="http://schemas.microsoft.com/office/drawing/2014/main" id="{7FA37922-4B5D-354C-9769-BE283183ACC3}"/>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2" name="Text Placeholder 1">
            <a:extLst>
              <a:ext uri="{FF2B5EF4-FFF2-40B4-BE49-F238E27FC236}">
                <a16:creationId xmlns:a16="http://schemas.microsoft.com/office/drawing/2014/main" id="{D3DFD42C-3318-DD43-BF8C-B19EC67743A1}"/>
              </a:ext>
            </a:extLst>
          </p:cNvPr>
          <p:cNvSpPr>
            <a:spLocks noGrp="1"/>
          </p:cNvSpPr>
          <p:nvPr>
            <p:ph type="body" sz="quarter" idx="11"/>
          </p:nvPr>
        </p:nvSpPr>
        <p:spPr/>
        <p:txBody>
          <a:bodyPr vert="horz" lIns="91440" tIns="45720" rIns="91440" bIns="45720" rtlCol="0" anchor="t">
            <a:normAutofit fontScale="92500" lnSpcReduction="10000"/>
          </a:bodyPr>
          <a:lstStyle/>
          <a:p>
            <a:r>
              <a:rPr lang="en-US">
                <a:latin typeface="Arial"/>
                <a:cs typeface="Arial"/>
              </a:rPr>
              <a:t>Prescription &amp; over the counter medications</a:t>
            </a:r>
            <a:endParaRPr lang="en-US">
              <a:solidFill>
                <a:srgbClr val="002855"/>
              </a:solidFill>
              <a:latin typeface="Arial"/>
              <a:cs typeface="Arial"/>
            </a:endParaRPr>
          </a:p>
          <a:p>
            <a:r>
              <a:rPr lang="en-US">
                <a:latin typeface="Arial"/>
                <a:cs typeface="Arial"/>
              </a:rPr>
              <a:t>Prescription Transfers</a:t>
            </a:r>
            <a:endParaRPr lang="en-US">
              <a:solidFill>
                <a:srgbClr val="002855"/>
              </a:solidFill>
              <a:latin typeface="Arial"/>
              <a:cs typeface="Arial"/>
            </a:endParaRPr>
          </a:p>
          <a:p>
            <a:r>
              <a:rPr lang="en-US">
                <a:latin typeface="Arial"/>
                <a:cs typeface="Arial"/>
              </a:rPr>
              <a:t>Prescribes oral contraceptive pills</a:t>
            </a:r>
            <a:endParaRPr lang="en-US">
              <a:solidFill>
                <a:srgbClr val="002855"/>
              </a:solidFill>
              <a:latin typeface="Arial"/>
              <a:cs typeface="Arial"/>
            </a:endParaRPr>
          </a:p>
          <a:p>
            <a:r>
              <a:rPr lang="en-US">
                <a:latin typeface="Arial"/>
                <a:cs typeface="Arial"/>
              </a:rPr>
              <a:t>Flu and COVID vaccines without appointment</a:t>
            </a:r>
            <a:endParaRPr lang="en-US">
              <a:solidFill>
                <a:srgbClr val="002855"/>
              </a:solidFill>
              <a:latin typeface="Arial"/>
              <a:cs typeface="Arial"/>
            </a:endParaRPr>
          </a:p>
          <a:p>
            <a:r>
              <a:rPr lang="en-US">
                <a:latin typeface="Arial"/>
                <a:cs typeface="Arial"/>
              </a:rPr>
              <a:t>Accepts almost all insurances</a:t>
            </a:r>
            <a:endParaRPr lang="en-US">
              <a:solidFill>
                <a:srgbClr val="002855"/>
              </a:solidFill>
              <a:latin typeface="Arial"/>
              <a:cs typeface="Arial"/>
            </a:endParaRPr>
          </a:p>
          <a:p>
            <a:r>
              <a:rPr lang="en-US">
                <a:latin typeface="Arial"/>
                <a:cs typeface="Arial"/>
              </a:rPr>
              <a:t>Vending Machines</a:t>
            </a:r>
            <a:endParaRPr lang="en-US">
              <a:solidFill>
                <a:srgbClr val="002855"/>
              </a:solidFill>
              <a:latin typeface="Arial"/>
              <a:cs typeface="Arial"/>
            </a:endParaRPr>
          </a:p>
          <a:p>
            <a:r>
              <a:rPr lang="en-US">
                <a:latin typeface="Arial"/>
                <a:cs typeface="Arial"/>
              </a:rPr>
              <a:t>Distributes Naloxone</a:t>
            </a:r>
            <a:endParaRPr lang="en-US">
              <a:solidFill>
                <a:srgbClr val="002855"/>
              </a:solidFill>
              <a:latin typeface="Arial"/>
              <a:cs typeface="Arial"/>
            </a:endParaRPr>
          </a:p>
          <a:p>
            <a:r>
              <a:rPr lang="en-US">
                <a:latin typeface="Arial"/>
                <a:cs typeface="Arial"/>
              </a:rPr>
              <a:t>Student Store Mini Clinic</a:t>
            </a:r>
            <a:endParaRPr lang="en-US">
              <a:solidFill>
                <a:srgbClr val="002855"/>
              </a:solidFill>
              <a:latin typeface="Arial"/>
              <a:cs typeface="Arial"/>
            </a:endParaRPr>
          </a:p>
          <a:p>
            <a:endParaRPr lang="en-US" sz="2000">
              <a:solidFill>
                <a:srgbClr val="002855"/>
              </a:solidFill>
              <a:latin typeface="Arial"/>
              <a:cs typeface="Arial"/>
            </a:endParaRPr>
          </a:p>
          <a:p>
            <a:endParaRPr lang="en-US">
              <a:ea typeface="Calibri"/>
              <a:cs typeface="Calibri"/>
            </a:endParaRPr>
          </a:p>
          <a:p>
            <a:endParaRPr lang="en-US"/>
          </a:p>
        </p:txBody>
      </p:sp>
      <p:sp>
        <p:nvSpPr>
          <p:cNvPr id="6" name="Slide Number Placeholder 5">
            <a:extLst>
              <a:ext uri="{FF2B5EF4-FFF2-40B4-BE49-F238E27FC236}">
                <a16:creationId xmlns:a16="http://schemas.microsoft.com/office/drawing/2014/main" id="{83306EC8-1183-6E49-B3F7-37D641D55270}"/>
              </a:ext>
            </a:extLst>
          </p:cNvPr>
          <p:cNvSpPr>
            <a:spLocks noGrp="1"/>
          </p:cNvSpPr>
          <p:nvPr>
            <p:ph type="sldNum" sz="quarter" idx="10"/>
          </p:nvPr>
        </p:nvSpPr>
        <p:spPr/>
        <p:txBody>
          <a:bodyPr/>
          <a:lstStyle/>
          <a:p>
            <a:fld id="{6D6E361B-DFCA-824D-BA63-ADCED3B41986}" type="slidenum">
              <a:rPr lang="en-US" smtClean="0"/>
              <a:pPr/>
              <a:t>16</a:t>
            </a:fld>
            <a:endParaRPr lang="en-US"/>
          </a:p>
        </p:txBody>
      </p:sp>
    </p:spTree>
    <p:extLst>
      <p:ext uri="{BB962C8B-B14F-4D97-AF65-F5344CB8AC3E}">
        <p14:creationId xmlns:p14="http://schemas.microsoft.com/office/powerpoint/2010/main" val="1621981848"/>
      </p:ext>
    </p:extLst>
  </p:cSld>
  <p:clrMapOvr>
    <a:masterClrMapping/>
  </p:clrMapOvr>
  <mc:AlternateContent xmlns:mc="http://schemas.openxmlformats.org/markup-compatibility/2006" xmlns:p14="http://schemas.microsoft.com/office/powerpoint/2010/main">
    <mc:Choice Requires="p14">
      <p:transition spd="slow" p14:dur="2000" advTm="49325"/>
    </mc:Choice>
    <mc:Fallback xmlns="">
      <p:transition spd="slow" advTm="493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medical exam room with a blue bed and drawers&#10;&#10;AI-generated content may be incorrect.">
            <a:extLst>
              <a:ext uri="{FF2B5EF4-FFF2-40B4-BE49-F238E27FC236}">
                <a16:creationId xmlns:a16="http://schemas.microsoft.com/office/drawing/2014/main" id="{ACFA6EEB-FA9A-F3D3-C64E-C805C2C4858A}"/>
              </a:ext>
            </a:extLst>
          </p:cNvPr>
          <p:cNvPicPr>
            <a:picLocks noGrp="1" noChangeAspect="1"/>
          </p:cNvPicPr>
          <p:nvPr>
            <p:ph type="pic" sz="quarter" idx="12"/>
          </p:nvPr>
        </p:nvPicPr>
        <p:blipFill>
          <a:blip r:embed="rId3"/>
          <a:srcRect l="6830" r="6830"/>
          <a:stretch/>
        </p:blipFill>
        <p:spPr/>
      </p:pic>
      <p:sp>
        <p:nvSpPr>
          <p:cNvPr id="3" name="Slide Number Placeholder 2">
            <a:extLst>
              <a:ext uri="{FF2B5EF4-FFF2-40B4-BE49-F238E27FC236}">
                <a16:creationId xmlns:a16="http://schemas.microsoft.com/office/drawing/2014/main" id="{000379C4-FBC8-66F6-D7F1-6298991836D4}"/>
              </a:ext>
            </a:extLst>
          </p:cNvPr>
          <p:cNvSpPr>
            <a:spLocks noGrp="1"/>
          </p:cNvSpPr>
          <p:nvPr>
            <p:ph type="sldNum" sz="quarter" idx="10"/>
          </p:nvPr>
        </p:nvSpPr>
        <p:spPr/>
        <p:txBody>
          <a:bodyPr/>
          <a:lstStyle/>
          <a:p>
            <a:fld id="{6D6E361B-DFCA-824D-BA63-ADCED3B41986}" type="slidenum">
              <a:rPr lang="en-US" smtClean="0"/>
              <a:pPr/>
              <a:t>17</a:t>
            </a:fld>
            <a:endParaRPr lang="en-US"/>
          </a:p>
        </p:txBody>
      </p:sp>
      <p:sp>
        <p:nvSpPr>
          <p:cNvPr id="4" name="Text Placeholder 3">
            <a:extLst>
              <a:ext uri="{FF2B5EF4-FFF2-40B4-BE49-F238E27FC236}">
                <a16:creationId xmlns:a16="http://schemas.microsoft.com/office/drawing/2014/main" id="{212AD153-C058-5380-F33A-194E80317740}"/>
              </a:ext>
            </a:extLst>
          </p:cNvPr>
          <p:cNvSpPr>
            <a:spLocks noGrp="1"/>
          </p:cNvSpPr>
          <p:nvPr>
            <p:ph type="body" sz="quarter" idx="11"/>
          </p:nvPr>
        </p:nvSpPr>
        <p:spPr>
          <a:xfrm>
            <a:off x="502920" y="2208806"/>
            <a:ext cx="7482642" cy="3533088"/>
          </a:xfrm>
        </p:spPr>
        <p:txBody>
          <a:bodyPr vert="horz" lIns="91440" tIns="45720" rIns="91440" bIns="45720" rtlCol="0" anchor="t">
            <a:normAutofit fontScale="92500" lnSpcReduction="10000"/>
          </a:bodyPr>
          <a:lstStyle/>
          <a:p>
            <a:r>
              <a:rPr lang="en-US">
                <a:ea typeface="Calibri"/>
                <a:cs typeface="Calibri"/>
              </a:rPr>
              <a:t>Monday – Friday 9 am – 4 pm</a:t>
            </a:r>
          </a:p>
          <a:p>
            <a:r>
              <a:rPr lang="en-US">
                <a:ea typeface="Calibri"/>
                <a:cs typeface="Calibri"/>
              </a:rPr>
              <a:t>Urgent, non-appointment care for recent onset of:</a:t>
            </a:r>
            <a:endParaRPr lang="en-US"/>
          </a:p>
          <a:p>
            <a:pPr lvl="1">
              <a:buFont typeface="Courier New" panose="020B0604020202020204" pitchFamily="34" charset="0"/>
              <a:buChar char="o"/>
            </a:pPr>
            <a:r>
              <a:rPr lang="en-US">
                <a:ea typeface="Calibri"/>
                <a:cs typeface="Calibri"/>
              </a:rPr>
              <a:t>Illness and infections</a:t>
            </a:r>
          </a:p>
          <a:p>
            <a:pPr lvl="1">
              <a:buFont typeface="Courier New" panose="020B0604020202020204" pitchFamily="34" charset="0"/>
              <a:buChar char="o"/>
            </a:pPr>
            <a:r>
              <a:rPr lang="en-US">
                <a:ea typeface="Calibri"/>
                <a:cs typeface="Calibri"/>
              </a:rPr>
              <a:t>Minor injuries and pain</a:t>
            </a:r>
          </a:p>
          <a:p>
            <a:pPr lvl="1">
              <a:buFont typeface="Courier New" panose="020B0604020202020204" pitchFamily="34" charset="0"/>
              <a:buChar char="o"/>
            </a:pPr>
            <a:r>
              <a:rPr lang="en-US">
                <a:ea typeface="Calibri"/>
                <a:cs typeface="Calibri"/>
              </a:rPr>
              <a:t>Skin and hair issues</a:t>
            </a:r>
          </a:p>
          <a:p>
            <a:pPr lvl="1">
              <a:buFont typeface="Courier New" panose="020B0604020202020204" pitchFamily="34" charset="0"/>
              <a:buChar char="o"/>
            </a:pPr>
            <a:r>
              <a:rPr lang="en-US">
                <a:ea typeface="Calibri"/>
                <a:cs typeface="Calibri"/>
              </a:rPr>
              <a:t>Quick access to diagnostic tests</a:t>
            </a:r>
          </a:p>
          <a:p>
            <a:r>
              <a:rPr lang="en-US">
                <a:ea typeface="Calibri"/>
                <a:cs typeface="Calibri"/>
              </a:rPr>
              <a:t>Staffed by Campus Health medical staff</a:t>
            </a:r>
          </a:p>
          <a:p>
            <a:r>
              <a:rPr lang="en-US">
                <a:ea typeface="Calibri"/>
                <a:cs typeface="Calibri"/>
              </a:rPr>
              <a:t>Conveniently located on main campus, next to Student Stores Pharmacy</a:t>
            </a:r>
          </a:p>
        </p:txBody>
      </p:sp>
      <p:sp>
        <p:nvSpPr>
          <p:cNvPr id="5" name="Title 4">
            <a:extLst>
              <a:ext uri="{FF2B5EF4-FFF2-40B4-BE49-F238E27FC236}">
                <a16:creationId xmlns:a16="http://schemas.microsoft.com/office/drawing/2014/main" id="{59C5A1E5-BBD8-BD95-0ADF-7B392CFDCA13}"/>
              </a:ext>
            </a:extLst>
          </p:cNvPr>
          <p:cNvSpPr>
            <a:spLocks noGrp="1"/>
          </p:cNvSpPr>
          <p:nvPr>
            <p:ph type="title"/>
          </p:nvPr>
        </p:nvSpPr>
        <p:spPr/>
        <p:txBody>
          <a:bodyPr/>
          <a:lstStyle/>
          <a:p>
            <a:r>
              <a:rPr lang="en-US">
                <a:ea typeface="Calibri"/>
                <a:cs typeface="Calibri"/>
              </a:rPr>
              <a:t>Student Stores Mini Clinic</a:t>
            </a:r>
            <a:endParaRPr lang="en-US"/>
          </a:p>
        </p:txBody>
      </p:sp>
      <p:sp>
        <p:nvSpPr>
          <p:cNvPr id="6" name="Text Placeholder 5">
            <a:extLst>
              <a:ext uri="{FF2B5EF4-FFF2-40B4-BE49-F238E27FC236}">
                <a16:creationId xmlns:a16="http://schemas.microsoft.com/office/drawing/2014/main" id="{8F7CFAA5-1E19-656D-9EA3-BB87AAA077E3}"/>
              </a:ext>
            </a:extLst>
          </p:cNvPr>
          <p:cNvSpPr>
            <a:spLocks noGrp="1"/>
          </p:cNvSpPr>
          <p:nvPr>
            <p:ph type="body" sz="quarter" idx="16"/>
          </p:nvPr>
        </p:nvSpPr>
        <p:spPr/>
        <p:txBody>
          <a:bodyPr vert="horz" lIns="91440" tIns="45720" rIns="91440" bIns="45720" rtlCol="0" anchor="t">
            <a:normAutofit/>
          </a:bodyPr>
          <a:lstStyle/>
          <a:p>
            <a:r>
              <a:rPr lang="en-US">
                <a:ea typeface="Calibri"/>
                <a:cs typeface="Calibri"/>
              </a:rPr>
              <a:t>Community of care</a:t>
            </a:r>
            <a:endParaRPr lang="en-US"/>
          </a:p>
        </p:txBody>
      </p:sp>
    </p:spTree>
    <p:extLst>
      <p:ext uri="{BB962C8B-B14F-4D97-AF65-F5344CB8AC3E}">
        <p14:creationId xmlns:p14="http://schemas.microsoft.com/office/powerpoint/2010/main" val="3619819614"/>
      </p:ext>
    </p:extLst>
  </p:cSld>
  <p:clrMapOvr>
    <a:masterClrMapping/>
  </p:clrMapOvr>
  <mc:AlternateContent xmlns:mc="http://schemas.openxmlformats.org/markup-compatibility/2006" xmlns:p14="http://schemas.microsoft.com/office/powerpoint/2010/main">
    <mc:Choice Requires="p14">
      <p:transition spd="slow" p14:dur="2000" advTm="23124"/>
    </mc:Choice>
    <mc:Fallback xmlns="">
      <p:transition spd="slow" advTm="231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C5164E-485F-7D09-46AF-A29CFDB09EBE}"/>
              </a:ext>
            </a:extLst>
          </p:cNvPr>
          <p:cNvSpPr>
            <a:spLocks noGrp="1"/>
          </p:cNvSpPr>
          <p:nvPr>
            <p:ph type="sldNum" sz="quarter" idx="10"/>
          </p:nvPr>
        </p:nvSpPr>
        <p:spPr/>
        <p:txBody>
          <a:bodyPr/>
          <a:lstStyle/>
          <a:p>
            <a:fld id="{6D6E361B-DFCA-824D-BA63-ADCED3B41986}" type="slidenum">
              <a:rPr lang="en-US" smtClean="0"/>
              <a:pPr/>
              <a:t>18</a:t>
            </a:fld>
            <a:endParaRPr lang="en-US"/>
          </a:p>
        </p:txBody>
      </p:sp>
      <p:pic>
        <p:nvPicPr>
          <p:cNvPr id="7" name="Picture Placeholder 6" descr="A person in a dental chair with a stuffed animal&#10;&#10;AI-generated content may be incorrect.">
            <a:extLst>
              <a:ext uri="{FF2B5EF4-FFF2-40B4-BE49-F238E27FC236}">
                <a16:creationId xmlns:a16="http://schemas.microsoft.com/office/drawing/2014/main" id="{F2DE5E92-118E-94C1-062A-CAB64F2ED71C}"/>
              </a:ext>
            </a:extLst>
          </p:cNvPr>
          <p:cNvPicPr>
            <a:picLocks noGrp="1" noChangeAspect="1"/>
          </p:cNvPicPr>
          <p:nvPr>
            <p:ph type="pic" sz="quarter" idx="12"/>
          </p:nvPr>
        </p:nvPicPr>
        <p:blipFill>
          <a:blip r:embed="rId3"/>
          <a:srcRect l="20355" r="20355"/>
          <a:stretch/>
        </p:blipFill>
        <p:spPr/>
      </p:pic>
      <p:sp>
        <p:nvSpPr>
          <p:cNvPr id="4" name="Text Placeholder 3">
            <a:extLst>
              <a:ext uri="{FF2B5EF4-FFF2-40B4-BE49-F238E27FC236}">
                <a16:creationId xmlns:a16="http://schemas.microsoft.com/office/drawing/2014/main" id="{9B433560-43C8-BFB0-82D3-DB36EEEF0544}"/>
              </a:ext>
            </a:extLst>
          </p:cNvPr>
          <p:cNvSpPr>
            <a:spLocks noGrp="1"/>
          </p:cNvSpPr>
          <p:nvPr>
            <p:ph type="body" sz="quarter" idx="11"/>
          </p:nvPr>
        </p:nvSpPr>
        <p:spPr/>
        <p:txBody>
          <a:bodyPr vert="horz" lIns="91440" tIns="45720" rIns="91440" bIns="45720" rtlCol="0" anchor="t">
            <a:normAutofit lnSpcReduction="10000"/>
          </a:bodyPr>
          <a:lstStyle/>
          <a:p>
            <a:r>
              <a:rPr lang="en-US">
                <a:ea typeface="Calibri"/>
                <a:cs typeface="Calibri"/>
              </a:rPr>
              <a:t>Provided by Campus Smiles</a:t>
            </a:r>
          </a:p>
          <a:p>
            <a:r>
              <a:rPr lang="en-US">
                <a:ea typeface="Calibri"/>
                <a:cs typeface="Calibri"/>
              </a:rPr>
              <a:t>Located inside Campus Health</a:t>
            </a:r>
          </a:p>
          <a:p>
            <a:r>
              <a:rPr lang="en-US">
                <a:ea typeface="Calibri"/>
                <a:cs typeface="Calibri"/>
              </a:rPr>
              <a:t>Full service dentistry including exams, cleanings, root canals, extractions, surgery and more</a:t>
            </a:r>
          </a:p>
          <a:p>
            <a:r>
              <a:rPr lang="en-US">
                <a:ea typeface="Calibri"/>
                <a:cs typeface="Calibri"/>
              </a:rPr>
              <a:t>Accepts all major PPO plans</a:t>
            </a:r>
          </a:p>
          <a:p>
            <a:r>
              <a:rPr lang="en-US">
                <a:ea typeface="Calibri"/>
                <a:cs typeface="Calibri"/>
              </a:rPr>
              <a:t>Membership program available</a:t>
            </a:r>
          </a:p>
        </p:txBody>
      </p:sp>
      <p:sp>
        <p:nvSpPr>
          <p:cNvPr id="5" name="Title 4">
            <a:extLst>
              <a:ext uri="{FF2B5EF4-FFF2-40B4-BE49-F238E27FC236}">
                <a16:creationId xmlns:a16="http://schemas.microsoft.com/office/drawing/2014/main" id="{83387349-1F99-30D9-1B86-21BC4B3853FD}"/>
              </a:ext>
            </a:extLst>
          </p:cNvPr>
          <p:cNvSpPr>
            <a:spLocks noGrp="1"/>
          </p:cNvSpPr>
          <p:nvPr>
            <p:ph type="title"/>
          </p:nvPr>
        </p:nvSpPr>
        <p:spPr/>
        <p:txBody>
          <a:bodyPr/>
          <a:lstStyle/>
          <a:p>
            <a:r>
              <a:rPr lang="en-US">
                <a:ea typeface="Calibri"/>
                <a:cs typeface="Calibri"/>
              </a:rPr>
              <a:t>Dental Services</a:t>
            </a:r>
            <a:endParaRPr lang="en-US"/>
          </a:p>
        </p:txBody>
      </p:sp>
      <p:sp>
        <p:nvSpPr>
          <p:cNvPr id="6" name="Text Placeholder 5">
            <a:extLst>
              <a:ext uri="{FF2B5EF4-FFF2-40B4-BE49-F238E27FC236}">
                <a16:creationId xmlns:a16="http://schemas.microsoft.com/office/drawing/2014/main" id="{CE5C1832-82AB-1A50-8207-409FA85C18FE}"/>
              </a:ext>
            </a:extLst>
          </p:cNvPr>
          <p:cNvSpPr>
            <a:spLocks noGrp="1"/>
          </p:cNvSpPr>
          <p:nvPr>
            <p:ph type="body" sz="quarter" idx="16"/>
          </p:nvPr>
        </p:nvSpPr>
        <p:spPr/>
        <p:txBody>
          <a:bodyPr vert="horz" lIns="91440" tIns="45720" rIns="91440" bIns="45720" rtlCol="0" anchor="t">
            <a:normAutofit/>
          </a:bodyPr>
          <a:lstStyle/>
          <a:p>
            <a:r>
              <a:rPr lang="en-US">
                <a:ea typeface="Calibri"/>
                <a:cs typeface="Calibri"/>
              </a:rPr>
              <a:t>Community of care</a:t>
            </a:r>
            <a:endParaRPr lang="en-US"/>
          </a:p>
        </p:txBody>
      </p:sp>
    </p:spTree>
    <p:extLst>
      <p:ext uri="{BB962C8B-B14F-4D97-AF65-F5344CB8AC3E}">
        <p14:creationId xmlns:p14="http://schemas.microsoft.com/office/powerpoint/2010/main" val="1901879492"/>
      </p:ext>
    </p:extLst>
  </p:cSld>
  <p:clrMapOvr>
    <a:masterClrMapping/>
  </p:clrMapOvr>
  <mc:AlternateContent xmlns:mc="http://schemas.openxmlformats.org/markup-compatibility/2006" xmlns:p14="http://schemas.microsoft.com/office/powerpoint/2010/main">
    <mc:Choice Requires="p14">
      <p:transition spd="slow" p14:dur="2000" advTm="22101"/>
    </mc:Choice>
    <mc:Fallback xmlns="">
      <p:transition spd="slow" advTm="2210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6B87B-578E-13DB-7389-A6516D7718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96F40D-F31C-4F04-8EB2-CADCCC960876}"/>
              </a:ext>
            </a:extLst>
          </p:cNvPr>
          <p:cNvSpPr>
            <a:spLocks noGrp="1"/>
          </p:cNvSpPr>
          <p:nvPr>
            <p:ph type="title"/>
          </p:nvPr>
        </p:nvSpPr>
        <p:spPr>
          <a:xfrm>
            <a:off x="4045442" y="2672791"/>
            <a:ext cx="7643638" cy="2832010"/>
          </a:xfrm>
        </p:spPr>
        <p:txBody>
          <a:bodyPr>
            <a:noAutofit/>
          </a:bodyPr>
          <a:lstStyle/>
          <a:p>
            <a:r>
              <a:rPr lang="en-US"/>
              <a:t>Campus Health Fee vs. Student Health Insurance Premium</a:t>
            </a:r>
          </a:p>
        </p:txBody>
      </p:sp>
      <p:sp>
        <p:nvSpPr>
          <p:cNvPr id="5" name="Text Placeholder 4">
            <a:extLst>
              <a:ext uri="{FF2B5EF4-FFF2-40B4-BE49-F238E27FC236}">
                <a16:creationId xmlns:a16="http://schemas.microsoft.com/office/drawing/2014/main" id="{3EE4D8F9-05B9-2F99-9C6F-D3536240E1E4}"/>
              </a:ext>
            </a:extLst>
          </p:cNvPr>
          <p:cNvSpPr>
            <a:spLocks noGrp="1"/>
          </p:cNvSpPr>
          <p:nvPr>
            <p:ph type="body" sz="quarter" idx="16"/>
          </p:nvPr>
        </p:nvSpPr>
        <p:spPr/>
        <p:txBody>
          <a:bodyPr/>
          <a:lstStyle/>
          <a:p>
            <a:r>
              <a:rPr lang="en-US"/>
              <a:t>Community of Care</a:t>
            </a:r>
          </a:p>
        </p:txBody>
      </p:sp>
      <p:sp>
        <p:nvSpPr>
          <p:cNvPr id="2" name="Slide Number Placeholder 1">
            <a:extLst>
              <a:ext uri="{FF2B5EF4-FFF2-40B4-BE49-F238E27FC236}">
                <a16:creationId xmlns:a16="http://schemas.microsoft.com/office/drawing/2014/main" id="{4FB4D00E-9B86-C847-4770-AAB231F2B4AF}"/>
              </a:ext>
            </a:extLst>
          </p:cNvPr>
          <p:cNvSpPr>
            <a:spLocks noGrp="1"/>
          </p:cNvSpPr>
          <p:nvPr>
            <p:ph type="sldNum" sz="quarter" idx="10"/>
          </p:nvPr>
        </p:nvSpPr>
        <p:spPr/>
        <p:txBody>
          <a:bodyPr/>
          <a:lstStyle/>
          <a:p>
            <a:fld id="{6D6E361B-DFCA-824D-BA63-ADCED3B41986}" type="slidenum">
              <a:rPr lang="en-US" smtClean="0"/>
              <a:pPr/>
              <a:t>19</a:t>
            </a:fld>
            <a:endParaRPr lang="en-US"/>
          </a:p>
        </p:txBody>
      </p:sp>
    </p:spTree>
    <p:extLst>
      <p:ext uri="{BB962C8B-B14F-4D97-AF65-F5344CB8AC3E}">
        <p14:creationId xmlns:p14="http://schemas.microsoft.com/office/powerpoint/2010/main" val="3181345492"/>
      </p:ext>
    </p:extLst>
  </p:cSld>
  <p:clrMapOvr>
    <a:masterClrMapping/>
  </p:clrMapOvr>
  <mc:AlternateContent xmlns:mc="http://schemas.openxmlformats.org/markup-compatibility/2006" xmlns:p14="http://schemas.microsoft.com/office/powerpoint/2010/main">
    <mc:Choice Requires="p14">
      <p:transition spd="slow" p14:dur="2000" advTm="8762"/>
    </mc:Choice>
    <mc:Fallback xmlns="">
      <p:transition spd="slow" advTm="87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AE144-CD59-E7C8-F7D6-B07451C92195}"/>
              </a:ext>
            </a:extLst>
          </p:cNvPr>
          <p:cNvSpPr>
            <a:spLocks noGrp="1"/>
          </p:cNvSpPr>
          <p:nvPr>
            <p:ph type="sldNum" sz="quarter" idx="10"/>
          </p:nvPr>
        </p:nvSpPr>
        <p:spPr/>
        <p:txBody>
          <a:bodyPr/>
          <a:lstStyle/>
          <a:p>
            <a:fld id="{6D6E361B-DFCA-824D-BA63-ADCED3B41986}" type="slidenum">
              <a:rPr lang="en-US" smtClean="0"/>
              <a:pPr/>
              <a:t>2</a:t>
            </a:fld>
            <a:endParaRPr lang="en-US"/>
          </a:p>
        </p:txBody>
      </p:sp>
      <p:sp>
        <p:nvSpPr>
          <p:cNvPr id="3" name="Title 2">
            <a:extLst>
              <a:ext uri="{FF2B5EF4-FFF2-40B4-BE49-F238E27FC236}">
                <a16:creationId xmlns:a16="http://schemas.microsoft.com/office/drawing/2014/main" id="{48B85DEF-85C7-37A8-CA1C-B6A9460D8854}"/>
              </a:ext>
            </a:extLst>
          </p:cNvPr>
          <p:cNvSpPr>
            <a:spLocks noGrp="1"/>
          </p:cNvSpPr>
          <p:nvPr>
            <p:ph type="title"/>
          </p:nvPr>
        </p:nvSpPr>
        <p:spPr>
          <a:xfrm>
            <a:off x="502920" y="1562674"/>
            <a:ext cx="11186160" cy="646363"/>
          </a:xfrm>
        </p:spPr>
        <p:txBody>
          <a:bodyPr/>
          <a:lstStyle/>
          <a:p>
            <a:r>
              <a:rPr lang="en-US" sz="4400">
                <a:solidFill>
                  <a:srgbClr val="002855"/>
                </a:solidFill>
                <a:latin typeface="Arial"/>
                <a:cs typeface="Arial"/>
              </a:rPr>
              <a:t>What is one </a:t>
            </a:r>
            <a:r>
              <a:rPr lang="en-US" sz="4400">
                <a:solidFill>
                  <a:srgbClr val="002855"/>
                </a:solidFill>
                <a:highlight>
                  <a:srgbClr val="C4D600"/>
                </a:highlight>
                <a:latin typeface="Arial"/>
                <a:cs typeface="Arial"/>
              </a:rPr>
              <a:t>aspect of health and well-being </a:t>
            </a:r>
            <a:r>
              <a:rPr lang="en-US" sz="4400">
                <a:solidFill>
                  <a:srgbClr val="002855"/>
                </a:solidFill>
                <a:latin typeface="Arial"/>
                <a:cs typeface="Arial"/>
              </a:rPr>
              <a:t>that makes you feel </a:t>
            </a:r>
            <a:r>
              <a:rPr lang="en-US" sz="4400">
                <a:solidFill>
                  <a:srgbClr val="002855"/>
                </a:solidFill>
                <a:highlight>
                  <a:srgbClr val="C4D600"/>
                </a:highlight>
                <a:latin typeface="Arial"/>
                <a:cs typeface="Arial"/>
              </a:rPr>
              <a:t>excited</a:t>
            </a:r>
            <a:r>
              <a:rPr lang="en-US" sz="4400">
                <a:solidFill>
                  <a:srgbClr val="002855"/>
                </a:solidFill>
                <a:latin typeface="Arial"/>
                <a:cs typeface="Arial"/>
              </a:rPr>
              <a:t> and what is one that makes you feel </a:t>
            </a:r>
            <a:r>
              <a:rPr lang="en-US" sz="4400">
                <a:solidFill>
                  <a:srgbClr val="002855"/>
                </a:solidFill>
                <a:highlight>
                  <a:srgbClr val="C4D600"/>
                </a:highlight>
                <a:latin typeface="Arial"/>
                <a:cs typeface="Arial"/>
              </a:rPr>
              <a:t>stressed</a:t>
            </a:r>
            <a:r>
              <a:rPr lang="en-US" sz="4400">
                <a:solidFill>
                  <a:srgbClr val="002855"/>
                </a:solidFill>
                <a:latin typeface="Arial"/>
                <a:cs typeface="Arial"/>
              </a:rPr>
              <a:t>? </a:t>
            </a:r>
            <a:endParaRPr lang="en-US"/>
          </a:p>
        </p:txBody>
      </p:sp>
      <p:sp>
        <p:nvSpPr>
          <p:cNvPr id="5" name="Text Placeholder 4">
            <a:extLst>
              <a:ext uri="{FF2B5EF4-FFF2-40B4-BE49-F238E27FC236}">
                <a16:creationId xmlns:a16="http://schemas.microsoft.com/office/drawing/2014/main" id="{EEE7A557-020B-4BAB-C0A3-814332ADCD10}"/>
              </a:ext>
            </a:extLst>
          </p:cNvPr>
          <p:cNvSpPr>
            <a:spLocks noGrp="1"/>
          </p:cNvSpPr>
          <p:nvPr>
            <p:ph type="body" sz="quarter" idx="16"/>
          </p:nvPr>
        </p:nvSpPr>
        <p:spPr/>
        <p:txBody>
          <a:bodyPr vert="horz" lIns="91440" tIns="45720" rIns="91440" bIns="45720" rtlCol="0" anchor="t">
            <a:normAutofit/>
          </a:bodyPr>
          <a:lstStyle/>
          <a:p>
            <a:r>
              <a:rPr lang="en-US">
                <a:ea typeface="Calibri"/>
                <a:cs typeface="Calibri"/>
              </a:rPr>
              <a:t>Thinking about the coming year...</a:t>
            </a:r>
            <a:endParaRPr lang="en-US"/>
          </a:p>
        </p:txBody>
      </p:sp>
    </p:spTree>
    <p:extLst>
      <p:ext uri="{BB962C8B-B14F-4D97-AF65-F5344CB8AC3E}">
        <p14:creationId xmlns:p14="http://schemas.microsoft.com/office/powerpoint/2010/main" val="3372802160"/>
      </p:ext>
    </p:extLst>
  </p:cSld>
  <p:clrMapOvr>
    <a:masterClrMapping/>
  </p:clrMapOvr>
  <mc:AlternateContent xmlns:mc="http://schemas.openxmlformats.org/markup-compatibility/2006" xmlns:p14="http://schemas.microsoft.com/office/powerpoint/2010/main">
    <mc:Choice Requires="p14">
      <p:transition spd="slow" p14:dur="2000" advTm="37502"/>
    </mc:Choice>
    <mc:Fallback xmlns="">
      <p:transition spd="slow" advTm="3750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9C9248-B9CB-3A4D-6636-930031014751}"/>
              </a:ext>
            </a:extLst>
          </p:cNvPr>
          <p:cNvSpPr>
            <a:spLocks noGrp="1"/>
          </p:cNvSpPr>
          <p:nvPr>
            <p:ph type="sldNum" sz="quarter" idx="10"/>
          </p:nvPr>
        </p:nvSpPr>
        <p:spPr/>
        <p:txBody>
          <a:bodyPr/>
          <a:lstStyle/>
          <a:p>
            <a:fld id="{6D6E361B-DFCA-824D-BA63-ADCED3B41986}" type="slidenum">
              <a:rPr lang="en-US" smtClean="0"/>
              <a:pPr/>
              <a:t>20</a:t>
            </a:fld>
            <a:endParaRPr lang="en-US"/>
          </a:p>
        </p:txBody>
      </p:sp>
      <p:sp>
        <p:nvSpPr>
          <p:cNvPr id="3" name="Text Placeholder 2">
            <a:extLst>
              <a:ext uri="{FF2B5EF4-FFF2-40B4-BE49-F238E27FC236}">
                <a16:creationId xmlns:a16="http://schemas.microsoft.com/office/drawing/2014/main" id="{C189A098-DE94-1CF4-8B4E-C74A4BC7015A}"/>
              </a:ext>
            </a:extLst>
          </p:cNvPr>
          <p:cNvSpPr>
            <a:spLocks noGrp="1"/>
          </p:cNvSpPr>
          <p:nvPr>
            <p:ph type="body" sz="quarter" idx="11"/>
          </p:nvPr>
        </p:nvSpPr>
        <p:spPr>
          <a:xfrm>
            <a:off x="4365812" y="2095438"/>
            <a:ext cx="7318772" cy="3646456"/>
          </a:xfrm>
        </p:spPr>
        <p:txBody>
          <a:bodyPr vert="horz" lIns="91440" tIns="45720" rIns="91440" bIns="45720" rtlCol="0" anchor="t">
            <a:normAutofit fontScale="92500" lnSpcReduction="10000"/>
          </a:bodyPr>
          <a:lstStyle/>
          <a:p>
            <a:r>
              <a:rPr lang="en-US">
                <a:ea typeface="+mn-lt"/>
                <a:cs typeface="+mn-lt"/>
              </a:rPr>
              <a:t>Each semester, a Student Health insurance premium is added to the students' university account. </a:t>
            </a:r>
            <a:endParaRPr lang="en-US">
              <a:ea typeface="Calibri"/>
              <a:cs typeface="Calibri"/>
            </a:endParaRPr>
          </a:p>
          <a:p>
            <a:r>
              <a:rPr lang="en-US">
                <a:ea typeface="+mn-lt"/>
                <a:cs typeface="+mn-lt"/>
              </a:rPr>
              <a:t>Students must either: </a:t>
            </a:r>
            <a:endParaRPr lang="en-US"/>
          </a:p>
          <a:p>
            <a:pPr lvl="1"/>
            <a:r>
              <a:rPr lang="en-US">
                <a:ea typeface="+mn-lt"/>
                <a:cs typeface="+mn-lt"/>
              </a:rPr>
              <a:t>Complete the online insurance waive </a:t>
            </a:r>
            <a:endParaRPr lang="en-US">
              <a:ea typeface="Calibri"/>
              <a:cs typeface="Calibri"/>
            </a:endParaRPr>
          </a:p>
          <a:p>
            <a:pPr lvl="1"/>
            <a:r>
              <a:rPr lang="en-US">
                <a:ea typeface="+mn-lt"/>
                <a:cs typeface="+mn-lt"/>
              </a:rPr>
              <a:t>OR enroll in the UNC sponsored insurance plan before each semester deadline </a:t>
            </a:r>
            <a:endParaRPr lang="en-US">
              <a:ea typeface="Calibri"/>
              <a:cs typeface="Calibri"/>
            </a:endParaRPr>
          </a:p>
          <a:p>
            <a:r>
              <a:rPr lang="en-US">
                <a:ea typeface="+mn-lt"/>
                <a:cs typeface="+mn-lt"/>
              </a:rPr>
              <a:t>Once the waiver is verified and approved, the premium will be removed from the university account. </a:t>
            </a:r>
            <a:endParaRPr lang="en-US"/>
          </a:p>
        </p:txBody>
      </p:sp>
      <p:pic>
        <p:nvPicPr>
          <p:cNvPr id="7" name="Picture Placeholder 6" descr="A person holding an umbrella&#10;&#10;AI-generated content may be incorrect.">
            <a:extLst>
              <a:ext uri="{FF2B5EF4-FFF2-40B4-BE49-F238E27FC236}">
                <a16:creationId xmlns:a16="http://schemas.microsoft.com/office/drawing/2014/main" id="{8C56E3AC-6423-4155-9351-474795FDC3FD}"/>
              </a:ext>
            </a:extLst>
          </p:cNvPr>
          <p:cNvPicPr>
            <a:picLocks noGrp="1" noChangeAspect="1"/>
          </p:cNvPicPr>
          <p:nvPr>
            <p:ph type="pic" sz="quarter" idx="12"/>
          </p:nvPr>
        </p:nvPicPr>
        <p:blipFill>
          <a:blip r:embed="rId3"/>
          <a:srcRect l="30816" r="30816"/>
          <a:stretch/>
        </p:blipFill>
        <p:spPr>
          <a:xfrm>
            <a:off x="-1" y="1"/>
            <a:ext cx="3946977" cy="6858000"/>
          </a:xfrm>
        </p:spPr>
      </p:pic>
      <p:sp>
        <p:nvSpPr>
          <p:cNvPr id="5" name="Title 4">
            <a:extLst>
              <a:ext uri="{FF2B5EF4-FFF2-40B4-BE49-F238E27FC236}">
                <a16:creationId xmlns:a16="http://schemas.microsoft.com/office/drawing/2014/main" id="{856A1AE5-2151-E4AA-5026-80A515B33FEA}"/>
              </a:ext>
            </a:extLst>
          </p:cNvPr>
          <p:cNvSpPr>
            <a:spLocks noGrp="1"/>
          </p:cNvSpPr>
          <p:nvPr>
            <p:ph type="title"/>
          </p:nvPr>
        </p:nvSpPr>
        <p:spPr/>
        <p:txBody>
          <a:bodyPr/>
          <a:lstStyle/>
          <a:p>
            <a:r>
              <a:rPr lang="en-US">
                <a:ea typeface="Calibri"/>
                <a:cs typeface="Calibri"/>
              </a:rPr>
              <a:t>Student Health Insurance Premium</a:t>
            </a:r>
            <a:endParaRPr lang="en-US" b="0">
              <a:solidFill>
                <a:srgbClr val="000000"/>
              </a:solidFill>
              <a:ea typeface="Calibri"/>
              <a:cs typeface="Calibri"/>
            </a:endParaRPr>
          </a:p>
          <a:p>
            <a:endParaRPr lang="en-US">
              <a:ea typeface="Calibri"/>
              <a:cs typeface="Calibri"/>
            </a:endParaRPr>
          </a:p>
        </p:txBody>
      </p:sp>
      <p:sp>
        <p:nvSpPr>
          <p:cNvPr id="6" name="Text Placeholder 5">
            <a:extLst>
              <a:ext uri="{FF2B5EF4-FFF2-40B4-BE49-F238E27FC236}">
                <a16:creationId xmlns:a16="http://schemas.microsoft.com/office/drawing/2014/main" id="{85C92A29-D6E3-63D4-AD86-2EABC658C7F1}"/>
              </a:ext>
            </a:extLst>
          </p:cNvPr>
          <p:cNvSpPr>
            <a:spLocks noGrp="1"/>
          </p:cNvSpPr>
          <p:nvPr>
            <p:ph type="body" sz="quarter" idx="16"/>
          </p:nvPr>
        </p:nvSpPr>
        <p:spPr/>
        <p:txBody>
          <a:bodyPr vert="horz" lIns="91440" tIns="45720" rIns="91440" bIns="45720" rtlCol="0" anchor="t">
            <a:normAutofit/>
          </a:bodyPr>
          <a:lstStyle/>
          <a:p>
            <a:r>
              <a:rPr lang="en-US">
                <a:ea typeface="Calibri"/>
                <a:cs typeface="Calibri"/>
              </a:rPr>
              <a:t>Community of care</a:t>
            </a:r>
            <a:endParaRPr lang="en-US"/>
          </a:p>
        </p:txBody>
      </p:sp>
      <p:sp>
        <p:nvSpPr>
          <p:cNvPr id="8" name="TextBox 7">
            <a:extLst>
              <a:ext uri="{FF2B5EF4-FFF2-40B4-BE49-F238E27FC236}">
                <a16:creationId xmlns:a16="http://schemas.microsoft.com/office/drawing/2014/main" id="{AC3DECF3-0655-4824-0FF9-812DA71DD5EB}"/>
              </a:ext>
            </a:extLst>
          </p:cNvPr>
          <p:cNvSpPr txBox="1"/>
          <p:nvPr/>
        </p:nvSpPr>
        <p:spPr>
          <a:xfrm>
            <a:off x="4362773" y="5712757"/>
            <a:ext cx="74701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Deadlines</a:t>
            </a:r>
            <a:r>
              <a:rPr lang="en-US" sz="2400">
                <a:ea typeface="Calibri"/>
                <a:cs typeface="Calibri"/>
              </a:rPr>
              <a:t>: Fall – September 10th | Spring – January 31st</a:t>
            </a:r>
            <a:r>
              <a:rPr lang="en-US" sz="2400">
                <a:solidFill>
                  <a:srgbClr val="000000"/>
                </a:solidFill>
                <a:ea typeface="Calibri"/>
                <a:cs typeface="Calibri"/>
              </a:rPr>
              <a:t>​</a:t>
            </a:r>
            <a:endParaRPr lang="en-US"/>
          </a:p>
        </p:txBody>
      </p:sp>
    </p:spTree>
    <p:extLst>
      <p:ext uri="{BB962C8B-B14F-4D97-AF65-F5344CB8AC3E}">
        <p14:creationId xmlns:p14="http://schemas.microsoft.com/office/powerpoint/2010/main" val="52757475"/>
      </p:ext>
    </p:extLst>
  </p:cSld>
  <p:clrMapOvr>
    <a:masterClrMapping/>
  </p:clrMapOvr>
  <mc:AlternateContent xmlns:mc="http://schemas.openxmlformats.org/markup-compatibility/2006" xmlns:p14="http://schemas.microsoft.com/office/powerpoint/2010/main">
    <mc:Choice Requires="p14">
      <p:transition spd="slow" p14:dur="2000" advTm="51983"/>
    </mc:Choice>
    <mc:Fallback xmlns="">
      <p:transition spd="slow" advTm="5198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90A4-7407-9D43-899B-6BC9DFC8C876}"/>
              </a:ext>
            </a:extLst>
          </p:cNvPr>
          <p:cNvSpPr>
            <a:spLocks noGrp="1"/>
          </p:cNvSpPr>
          <p:nvPr>
            <p:ph type="title"/>
          </p:nvPr>
        </p:nvSpPr>
        <p:spPr/>
        <p:txBody>
          <a:bodyPr/>
          <a:lstStyle/>
          <a:p>
            <a:r>
              <a:rPr lang="en-US"/>
              <a:t>UNC BCBC Sponsored Insurance Plan</a:t>
            </a:r>
          </a:p>
        </p:txBody>
      </p:sp>
      <p:sp>
        <p:nvSpPr>
          <p:cNvPr id="4" name="Text Placeholder 3">
            <a:extLst>
              <a:ext uri="{FF2B5EF4-FFF2-40B4-BE49-F238E27FC236}">
                <a16:creationId xmlns:a16="http://schemas.microsoft.com/office/drawing/2014/main" id="{B2ED3777-AA70-524B-B679-955425714CFD}"/>
              </a:ext>
            </a:extLst>
          </p:cNvPr>
          <p:cNvSpPr>
            <a:spLocks noGrp="1"/>
          </p:cNvSpPr>
          <p:nvPr>
            <p:ph type="body" sz="quarter" idx="16"/>
          </p:nvPr>
        </p:nvSpPr>
        <p:spPr/>
        <p:txBody>
          <a:bodyPr>
            <a:normAutofit/>
          </a:bodyPr>
          <a:lstStyle/>
          <a:p>
            <a:r>
              <a:rPr lang="en-US"/>
              <a:t>Subtitle</a:t>
            </a:r>
          </a:p>
        </p:txBody>
      </p:sp>
      <p:sp>
        <p:nvSpPr>
          <p:cNvPr id="3" name="Content Placeholder 2">
            <a:extLst>
              <a:ext uri="{FF2B5EF4-FFF2-40B4-BE49-F238E27FC236}">
                <a16:creationId xmlns:a16="http://schemas.microsoft.com/office/drawing/2014/main" id="{FF7C2FCF-DB37-CD43-A022-E77039787447}"/>
              </a:ext>
            </a:extLst>
          </p:cNvPr>
          <p:cNvSpPr>
            <a:spLocks noGrp="1"/>
          </p:cNvSpPr>
          <p:nvPr>
            <p:ph sz="quarter" idx="15"/>
          </p:nvPr>
        </p:nvSpPr>
        <p:spPr/>
        <p:txBody>
          <a:bodyPr vert="horz" lIns="91440" tIns="45720" rIns="91440" bIns="45720" rtlCol="0" anchor="t">
            <a:normAutofit/>
          </a:bodyPr>
          <a:lstStyle/>
          <a:p>
            <a:r>
              <a:rPr lang="en-US"/>
              <a:t>Plan covers most charges at Campus Health and is accepted worldwide</a:t>
            </a:r>
            <a:endParaRPr lang="en-US" err="1">
              <a:ea typeface="Calibri"/>
              <a:cs typeface="Calibri"/>
            </a:endParaRPr>
          </a:p>
          <a:p>
            <a:r>
              <a:rPr lang="en-US">
                <a:ea typeface="Calibri"/>
                <a:cs typeface="Calibri"/>
              </a:rPr>
              <a:t>Coverage dates:</a:t>
            </a:r>
          </a:p>
          <a:p>
            <a:pPr lvl="1">
              <a:buFont typeface="Courier New" panose="020B0604020202020204" pitchFamily="34" charset="0"/>
              <a:buChar char="o"/>
            </a:pPr>
            <a:r>
              <a:rPr lang="en-US">
                <a:ea typeface="Calibri"/>
                <a:cs typeface="Calibri"/>
              </a:rPr>
              <a:t>August 1st to December 31st</a:t>
            </a:r>
          </a:p>
          <a:p>
            <a:pPr lvl="1">
              <a:buFont typeface="Courier New" panose="020B0604020202020204" pitchFamily="34" charset="0"/>
              <a:buChar char="o"/>
            </a:pPr>
            <a:r>
              <a:rPr lang="en-US">
                <a:ea typeface="Calibri"/>
                <a:cs typeface="Calibri"/>
              </a:rPr>
              <a:t>January 1st to July 31st</a:t>
            </a:r>
          </a:p>
          <a:p>
            <a:r>
              <a:rPr lang="en-US">
                <a:ea typeface="Calibri"/>
                <a:cs typeface="Calibri"/>
              </a:rPr>
              <a:t>Charges incurred outside of Campus Health are subject to deductibles, co-pays, and co-insurance</a:t>
            </a:r>
          </a:p>
          <a:p>
            <a:r>
              <a:rPr lang="en-US">
                <a:ea typeface="Calibri"/>
                <a:cs typeface="Calibri"/>
              </a:rPr>
              <a:t>Student Waiver Website: </a:t>
            </a:r>
            <a:r>
              <a:rPr lang="en-US">
                <a:ea typeface="Calibri"/>
                <a:cs typeface="Calibri"/>
                <a:hlinkClick r:id="rId3"/>
              </a:rPr>
              <a:t>bcbsnc.com/student</a:t>
            </a:r>
            <a:endParaRPr lang="en-US">
              <a:ea typeface="Calibri"/>
              <a:cs typeface="Calibri"/>
            </a:endParaRPr>
          </a:p>
        </p:txBody>
      </p:sp>
      <p:sp>
        <p:nvSpPr>
          <p:cNvPr id="5" name="Slide Number Placeholder 4">
            <a:extLst>
              <a:ext uri="{FF2B5EF4-FFF2-40B4-BE49-F238E27FC236}">
                <a16:creationId xmlns:a16="http://schemas.microsoft.com/office/drawing/2014/main" id="{1F70DF4F-50D4-334B-9BF0-50AB7E9162DF}"/>
              </a:ext>
            </a:extLst>
          </p:cNvPr>
          <p:cNvSpPr>
            <a:spLocks noGrp="1"/>
          </p:cNvSpPr>
          <p:nvPr>
            <p:ph type="sldNum" sz="quarter" idx="10"/>
          </p:nvPr>
        </p:nvSpPr>
        <p:spPr/>
        <p:txBody>
          <a:bodyPr/>
          <a:lstStyle/>
          <a:p>
            <a:fld id="{6D6E361B-DFCA-824D-BA63-ADCED3B41986}" type="slidenum">
              <a:rPr lang="en-US" smtClean="0"/>
              <a:pPr/>
              <a:t>21</a:t>
            </a:fld>
            <a:endParaRPr lang="en-US"/>
          </a:p>
        </p:txBody>
      </p:sp>
    </p:spTree>
    <p:extLst>
      <p:ext uri="{BB962C8B-B14F-4D97-AF65-F5344CB8AC3E}">
        <p14:creationId xmlns:p14="http://schemas.microsoft.com/office/powerpoint/2010/main" val="2835728885"/>
      </p:ext>
    </p:extLst>
  </p:cSld>
  <p:clrMapOvr>
    <a:masterClrMapping/>
  </p:clrMapOvr>
  <mc:AlternateContent xmlns:mc="http://schemas.openxmlformats.org/markup-compatibility/2006" xmlns:p14="http://schemas.microsoft.com/office/powerpoint/2010/main">
    <mc:Choice Requires="p14">
      <p:transition spd="slow" p14:dur="2000" advTm="31232"/>
    </mc:Choice>
    <mc:Fallback xmlns="">
      <p:transition spd="slow" advTm="3123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D98B8-78B6-AB4E-DD4B-6A5E51751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7B48E-148B-DBEA-FA35-BC8ACBA8ED6B}"/>
              </a:ext>
            </a:extLst>
          </p:cNvPr>
          <p:cNvSpPr>
            <a:spLocks noGrp="1"/>
          </p:cNvSpPr>
          <p:nvPr>
            <p:ph type="title"/>
          </p:nvPr>
        </p:nvSpPr>
        <p:spPr/>
        <p:txBody>
          <a:bodyPr/>
          <a:lstStyle/>
          <a:p>
            <a:r>
              <a:rPr lang="en-US"/>
              <a:t>In-Network Insurance Plans</a:t>
            </a:r>
          </a:p>
        </p:txBody>
      </p:sp>
      <p:sp>
        <p:nvSpPr>
          <p:cNvPr id="4" name="Text Placeholder 3">
            <a:extLst>
              <a:ext uri="{FF2B5EF4-FFF2-40B4-BE49-F238E27FC236}">
                <a16:creationId xmlns:a16="http://schemas.microsoft.com/office/drawing/2014/main" id="{A933D980-ECA1-7425-E40B-E57B3E53487E}"/>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5" name="Slide Number Placeholder 4">
            <a:extLst>
              <a:ext uri="{FF2B5EF4-FFF2-40B4-BE49-F238E27FC236}">
                <a16:creationId xmlns:a16="http://schemas.microsoft.com/office/drawing/2014/main" id="{8A0FB9BE-F716-59B9-CE2A-886EF2D766DB}"/>
              </a:ext>
            </a:extLst>
          </p:cNvPr>
          <p:cNvSpPr>
            <a:spLocks noGrp="1"/>
          </p:cNvSpPr>
          <p:nvPr>
            <p:ph type="sldNum" sz="quarter" idx="10"/>
          </p:nvPr>
        </p:nvSpPr>
        <p:spPr/>
        <p:txBody>
          <a:bodyPr/>
          <a:lstStyle/>
          <a:p>
            <a:fld id="{6D6E361B-DFCA-824D-BA63-ADCED3B41986}" type="slidenum">
              <a:rPr lang="en-US" smtClean="0"/>
              <a:pPr/>
              <a:t>22</a:t>
            </a:fld>
            <a:endParaRPr lang="en-US"/>
          </a:p>
        </p:txBody>
      </p:sp>
      <p:grpSp>
        <p:nvGrpSpPr>
          <p:cNvPr id="9" name="Group 8">
            <a:extLst>
              <a:ext uri="{FF2B5EF4-FFF2-40B4-BE49-F238E27FC236}">
                <a16:creationId xmlns:a16="http://schemas.microsoft.com/office/drawing/2014/main" id="{D5999ED5-2A7B-499E-22C6-1D1C9B295A8A}"/>
              </a:ext>
            </a:extLst>
          </p:cNvPr>
          <p:cNvGrpSpPr/>
          <p:nvPr/>
        </p:nvGrpSpPr>
        <p:grpSpPr>
          <a:xfrm>
            <a:off x="548403" y="1882325"/>
            <a:ext cx="11095190" cy="3931583"/>
            <a:chOff x="548403" y="1882324"/>
            <a:chExt cx="10775585" cy="3703360"/>
          </a:xfrm>
        </p:grpSpPr>
        <p:pic>
          <p:nvPicPr>
            <p:cNvPr id="10" name="Picture 9">
              <a:extLst>
                <a:ext uri="{FF2B5EF4-FFF2-40B4-BE49-F238E27FC236}">
                  <a16:creationId xmlns:a16="http://schemas.microsoft.com/office/drawing/2014/main" id="{C3B92BD3-5A88-2B5A-8163-8F1AF7BF1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403" y="2065610"/>
              <a:ext cx="3702143" cy="941223"/>
            </a:xfrm>
            <a:prstGeom prst="rect">
              <a:avLst/>
            </a:prstGeom>
          </p:spPr>
        </p:pic>
        <p:pic>
          <p:nvPicPr>
            <p:cNvPr id="11" name="Picture 10" descr="Image result for medcost health insurance">
              <a:extLst>
                <a:ext uri="{FF2B5EF4-FFF2-40B4-BE49-F238E27FC236}">
                  <a16:creationId xmlns:a16="http://schemas.microsoft.com/office/drawing/2014/main" id="{1380C5F7-B8E8-AE9A-4A45-664912488B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2717" y="4775009"/>
              <a:ext cx="3797141" cy="686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DF61A41-EE63-3065-B058-BBA7C0FE7641}"/>
                </a:ext>
              </a:extLst>
            </p:cNvPr>
            <p:cNvPicPr>
              <a:picLocks noChangeAspect="1" noChangeArrowheads="1"/>
            </p:cNvPicPr>
            <p:nvPr/>
          </p:nvPicPr>
          <p:blipFill>
            <a:blip r:embed="rId5"/>
            <a:srcRect/>
            <a:stretch/>
          </p:blipFill>
          <p:spPr bwMode="auto">
            <a:xfrm>
              <a:off x="600474" y="3346076"/>
              <a:ext cx="2302609" cy="14242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lated image">
              <a:extLst>
                <a:ext uri="{FF2B5EF4-FFF2-40B4-BE49-F238E27FC236}">
                  <a16:creationId xmlns:a16="http://schemas.microsoft.com/office/drawing/2014/main" id="{881C5E2E-6DB2-7E6A-F341-7549FD6BD2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41460" y="1882324"/>
              <a:ext cx="2344663" cy="1563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tedHealthcare">
              <a:extLst>
                <a:ext uri="{FF2B5EF4-FFF2-40B4-BE49-F238E27FC236}">
                  <a16:creationId xmlns:a16="http://schemas.microsoft.com/office/drawing/2014/main" id="{0F07BC77-2643-F8B6-7FEC-FAAC5C61BFD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77363" y="3499826"/>
              <a:ext cx="3778635" cy="7694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DB1C975-4801-3627-C741-841C974061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5660" y="2129852"/>
              <a:ext cx="3284204" cy="805717"/>
            </a:xfrm>
            <a:prstGeom prst="rect">
              <a:avLst/>
            </a:prstGeom>
          </p:spPr>
        </p:pic>
        <p:pic>
          <p:nvPicPr>
            <p:cNvPr id="16" name="Picture 15">
              <a:extLst>
                <a:ext uri="{FF2B5EF4-FFF2-40B4-BE49-F238E27FC236}">
                  <a16:creationId xmlns:a16="http://schemas.microsoft.com/office/drawing/2014/main" id="{E7F6A64E-7EDB-CF67-B513-57F8BCA9FEB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428083" y="3252385"/>
              <a:ext cx="2895905" cy="1264289"/>
            </a:xfrm>
            <a:prstGeom prst="rect">
              <a:avLst/>
            </a:prstGeom>
          </p:spPr>
        </p:pic>
        <p:pic>
          <p:nvPicPr>
            <p:cNvPr id="17" name="Picture 16">
              <a:extLst>
                <a:ext uri="{FF2B5EF4-FFF2-40B4-BE49-F238E27FC236}">
                  <a16:creationId xmlns:a16="http://schemas.microsoft.com/office/drawing/2014/main" id="{B114BB32-3CE9-A7F3-8807-12FD33F91423}"/>
                </a:ext>
              </a:extLst>
            </p:cNvPr>
            <p:cNvPicPr>
              <a:picLocks noChangeAspect="1" noChangeArrowheads="1"/>
            </p:cNvPicPr>
            <p:nvPr/>
          </p:nvPicPr>
          <p:blipFill>
            <a:blip r:embed="rId10"/>
            <a:srcRect/>
            <a:stretch/>
          </p:blipFill>
          <p:spPr bwMode="auto">
            <a:xfrm>
              <a:off x="7924882" y="4596493"/>
              <a:ext cx="3395326" cy="9891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1970162"/>
      </p:ext>
    </p:extLst>
  </p:cSld>
  <p:clrMapOvr>
    <a:masterClrMapping/>
  </p:clrMapOvr>
  <mc:AlternateContent xmlns:mc="http://schemas.openxmlformats.org/markup-compatibility/2006" xmlns:p14="http://schemas.microsoft.com/office/powerpoint/2010/main">
    <mc:Choice Requires="p14">
      <p:transition spd="slow" p14:dur="2000" advTm="49581"/>
    </mc:Choice>
    <mc:Fallback xmlns="">
      <p:transition spd="slow" advTm="4958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0801-46ED-A093-749F-5CFAEBEF1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45C33-535D-46D9-4C7D-F94981BE4FFA}"/>
              </a:ext>
            </a:extLst>
          </p:cNvPr>
          <p:cNvSpPr>
            <a:spLocks noGrp="1"/>
          </p:cNvSpPr>
          <p:nvPr>
            <p:ph type="title"/>
          </p:nvPr>
        </p:nvSpPr>
        <p:spPr/>
        <p:txBody>
          <a:bodyPr/>
          <a:lstStyle/>
          <a:p>
            <a:r>
              <a:rPr lang="en-US"/>
              <a:t>Campus Health Fee Services ($205/semester)</a:t>
            </a:r>
          </a:p>
        </p:txBody>
      </p:sp>
      <p:sp>
        <p:nvSpPr>
          <p:cNvPr id="5" name="Text Placeholder 4">
            <a:extLst>
              <a:ext uri="{FF2B5EF4-FFF2-40B4-BE49-F238E27FC236}">
                <a16:creationId xmlns:a16="http://schemas.microsoft.com/office/drawing/2014/main" id="{CB10460C-D0D2-7B05-A5F6-01F160BC8A63}"/>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4" name="Content Placeholder 3">
            <a:extLst>
              <a:ext uri="{FF2B5EF4-FFF2-40B4-BE49-F238E27FC236}">
                <a16:creationId xmlns:a16="http://schemas.microsoft.com/office/drawing/2014/main" id="{9A8E0CA8-10C4-2147-6D53-A6A91DF43887}"/>
              </a:ext>
            </a:extLst>
          </p:cNvPr>
          <p:cNvSpPr>
            <a:spLocks noGrp="1"/>
          </p:cNvSpPr>
          <p:nvPr>
            <p:ph sz="quarter" idx="15"/>
          </p:nvPr>
        </p:nvSpPr>
        <p:spPr>
          <a:xfrm>
            <a:off x="6772686" y="1853784"/>
            <a:ext cx="5418054" cy="4710820"/>
          </a:xfrm>
        </p:spPr>
        <p:txBody>
          <a:bodyPr vert="horz" lIns="91440" tIns="45720" rIns="91440" bIns="45720" rtlCol="0" anchor="t">
            <a:noAutofit/>
          </a:bodyPr>
          <a:lstStyle/>
          <a:p>
            <a:r>
              <a:rPr lang="en-US" sz="2600">
                <a:latin typeface="Calibri"/>
                <a:ea typeface="Calibri"/>
                <a:cs typeface="Calibri"/>
              </a:rPr>
              <a:t>Provider visits in: </a:t>
            </a:r>
            <a:endParaRPr lang="en-US" sz="2600">
              <a:ea typeface="Calibri"/>
              <a:cs typeface="Calibri"/>
            </a:endParaRPr>
          </a:p>
          <a:p>
            <a:pPr lvl="1">
              <a:buFont typeface="Courier New" panose="020B0604020202020204" pitchFamily="34" charset="0"/>
              <a:buChar char="o"/>
            </a:pPr>
            <a:r>
              <a:rPr lang="en-US" sz="2600">
                <a:latin typeface="Calibri"/>
                <a:ea typeface="Calibri"/>
                <a:cs typeface="Calibri"/>
              </a:rPr>
              <a:t>Primary Care</a:t>
            </a:r>
          </a:p>
          <a:p>
            <a:pPr lvl="1">
              <a:buFont typeface="Courier New" panose="020B0604020202020204" pitchFamily="34" charset="0"/>
              <a:buChar char="o"/>
            </a:pPr>
            <a:r>
              <a:rPr lang="en-US" sz="2600">
                <a:latin typeface="Calibri"/>
                <a:ea typeface="Calibri"/>
                <a:cs typeface="Calibri"/>
              </a:rPr>
              <a:t>Gynecology</a:t>
            </a:r>
          </a:p>
          <a:p>
            <a:pPr lvl="1">
              <a:buFont typeface="Courier New" panose="020B0604020202020204" pitchFamily="34" charset="0"/>
              <a:buChar char="o"/>
            </a:pPr>
            <a:r>
              <a:rPr lang="en-US" sz="2600">
                <a:latin typeface="Calibri"/>
                <a:ea typeface="Calibri"/>
                <a:cs typeface="Calibri"/>
              </a:rPr>
              <a:t>Sports Med</a:t>
            </a:r>
          </a:p>
          <a:p>
            <a:pPr lvl="1">
              <a:buFont typeface="Courier New" panose="020B0604020202020204" pitchFamily="34" charset="0"/>
              <a:buChar char="o"/>
            </a:pPr>
            <a:r>
              <a:rPr lang="en-US" sz="2600">
                <a:latin typeface="Calibri"/>
                <a:ea typeface="Calibri"/>
                <a:cs typeface="Calibri"/>
              </a:rPr>
              <a:t>Same Day Care</a:t>
            </a:r>
          </a:p>
          <a:p>
            <a:pPr lvl="1">
              <a:buFont typeface="Courier New" panose="020B0604020202020204" pitchFamily="34" charset="0"/>
              <a:buChar char="o"/>
            </a:pPr>
            <a:r>
              <a:rPr lang="en-US" sz="2600">
                <a:latin typeface="Calibri"/>
                <a:ea typeface="Calibri"/>
                <a:cs typeface="Calibri"/>
              </a:rPr>
              <a:t>CAPS initial assessment</a:t>
            </a:r>
          </a:p>
          <a:p>
            <a:pPr lvl="1">
              <a:buFont typeface="Courier New" panose="020B0604020202020204" pitchFamily="34" charset="0"/>
              <a:buChar char="o"/>
            </a:pPr>
            <a:r>
              <a:rPr lang="en-US" sz="2600">
                <a:latin typeface="Calibri"/>
                <a:ea typeface="Calibri"/>
                <a:cs typeface="Calibri"/>
              </a:rPr>
              <a:t>CAPS brief therapy</a:t>
            </a:r>
            <a:endParaRPr lang="en-US" sz="2600">
              <a:ea typeface="Calibri" panose="020F0502020204030204"/>
              <a:cs typeface="Calibri" panose="020F0502020204030204"/>
            </a:endParaRPr>
          </a:p>
          <a:p>
            <a:r>
              <a:rPr lang="en-US" sz="2600">
                <a:ea typeface="Calibri" panose="020F0502020204030204"/>
                <a:cs typeface="Calibri" panose="020F0502020204030204"/>
              </a:rPr>
              <a:t>Funds health promotion and violence prevention services offered by Student Wellness</a:t>
            </a:r>
          </a:p>
          <a:p>
            <a:endParaRPr lang="en-US" sz="2600">
              <a:ea typeface="Calibri" panose="020F0502020204030204"/>
              <a:cs typeface="Calibri" panose="020F0502020204030204"/>
            </a:endParaRPr>
          </a:p>
          <a:p>
            <a:endParaRPr lang="en-US" sz="2600">
              <a:ea typeface="Calibri" panose="020F0502020204030204"/>
              <a:cs typeface="Calibri" panose="020F0502020204030204"/>
            </a:endParaRPr>
          </a:p>
          <a:p>
            <a:endParaRPr lang="en-US" sz="2600">
              <a:ea typeface="Calibri" panose="020F0502020204030204"/>
              <a:cs typeface="Calibri" panose="020F0502020204030204"/>
            </a:endParaRPr>
          </a:p>
        </p:txBody>
      </p:sp>
      <p:sp>
        <p:nvSpPr>
          <p:cNvPr id="3" name="Content Placeholder 2">
            <a:extLst>
              <a:ext uri="{FF2B5EF4-FFF2-40B4-BE49-F238E27FC236}">
                <a16:creationId xmlns:a16="http://schemas.microsoft.com/office/drawing/2014/main" id="{5E1C01B0-7685-D4E5-D283-507ADD8387AD}"/>
              </a:ext>
            </a:extLst>
          </p:cNvPr>
          <p:cNvSpPr>
            <a:spLocks noGrp="1"/>
          </p:cNvSpPr>
          <p:nvPr>
            <p:ph sz="quarter" idx="14"/>
          </p:nvPr>
        </p:nvSpPr>
        <p:spPr>
          <a:xfrm>
            <a:off x="498127" y="1853784"/>
            <a:ext cx="6556723" cy="4290850"/>
          </a:xfrm>
        </p:spPr>
        <p:txBody>
          <a:bodyPr vert="horz" lIns="91440" tIns="45720" rIns="91440" bIns="45720" rtlCol="0" anchor="t">
            <a:normAutofit lnSpcReduction="10000"/>
          </a:bodyPr>
          <a:lstStyle/>
          <a:p>
            <a:r>
              <a:rPr lang="en-US" sz="2600">
                <a:latin typeface="Calibri"/>
                <a:ea typeface="Calibri"/>
                <a:cs typeface="Calibri"/>
              </a:rPr>
              <a:t>Access to:</a:t>
            </a:r>
            <a:endParaRPr lang="en-US" sz="2600">
              <a:ea typeface="Calibri"/>
              <a:cs typeface="Calibri"/>
            </a:endParaRPr>
          </a:p>
          <a:p>
            <a:pPr lvl="1">
              <a:buFont typeface="Courier New" panose="020B0604020202020204" pitchFamily="34" charset="0"/>
              <a:buChar char="o"/>
            </a:pPr>
            <a:r>
              <a:rPr lang="en-US" sz="2600">
                <a:latin typeface="Calibri"/>
                <a:ea typeface="Calibri"/>
                <a:cs typeface="Calibri"/>
              </a:rPr>
              <a:t>Pharmacy services</a:t>
            </a:r>
          </a:p>
          <a:p>
            <a:pPr lvl="1">
              <a:buFont typeface="Courier New" panose="020B0604020202020204" pitchFamily="34" charset="0"/>
              <a:buChar char="o"/>
            </a:pPr>
            <a:r>
              <a:rPr lang="en-US" sz="2600">
                <a:latin typeface="Calibri"/>
                <a:ea typeface="Calibri"/>
                <a:cs typeface="Calibri"/>
              </a:rPr>
              <a:t>Specialty Care including Ortho &amp; Travel Clinic</a:t>
            </a:r>
          </a:p>
          <a:p>
            <a:pPr lvl="1">
              <a:buFont typeface="Courier New" panose="020B0604020202020204" pitchFamily="34" charset="0"/>
              <a:buChar char="o"/>
            </a:pPr>
            <a:r>
              <a:rPr lang="en-US" sz="2600">
                <a:latin typeface="Calibri"/>
                <a:ea typeface="Calibri"/>
                <a:cs typeface="Calibri"/>
              </a:rPr>
              <a:t>24-hour on call physician &amp; nurse advise line</a:t>
            </a:r>
          </a:p>
          <a:p>
            <a:pPr lvl="1">
              <a:buFont typeface="Courier New" panose="020B0604020202020204" pitchFamily="34" charset="0"/>
              <a:buChar char="o"/>
            </a:pPr>
            <a:r>
              <a:rPr lang="en-US" sz="2600">
                <a:latin typeface="Calibri"/>
                <a:ea typeface="Calibri"/>
                <a:cs typeface="Calibri"/>
              </a:rPr>
              <a:t>Public Health Interventions</a:t>
            </a:r>
          </a:p>
          <a:p>
            <a:pPr lvl="1">
              <a:buFont typeface="Courier New" panose="020B0604020202020204" pitchFamily="34" charset="0"/>
              <a:buChar char="o"/>
            </a:pPr>
            <a:r>
              <a:rPr lang="en-US" sz="2600">
                <a:latin typeface="Calibri"/>
                <a:ea typeface="Calibri"/>
                <a:cs typeface="Calibri"/>
              </a:rPr>
              <a:t>Campus EMS First Responders</a:t>
            </a:r>
            <a:endParaRPr lang="en-US" sz="2600">
              <a:ea typeface="Calibri"/>
              <a:cs typeface="Calibri"/>
            </a:endParaRPr>
          </a:p>
          <a:p>
            <a:r>
              <a:rPr lang="en-US" sz="2600">
                <a:latin typeface="Calibri"/>
                <a:ea typeface="Calibri"/>
                <a:cs typeface="Calibri"/>
              </a:rPr>
              <a:t>Any patient-portion charges for Physical Therapy &amp; Nutrition Counseling (after insurance has paid)</a:t>
            </a:r>
            <a:endParaRPr lang="en-US" sz="2600"/>
          </a:p>
        </p:txBody>
      </p:sp>
      <p:sp>
        <p:nvSpPr>
          <p:cNvPr id="6" name="Slide Number Placeholder 5">
            <a:extLst>
              <a:ext uri="{FF2B5EF4-FFF2-40B4-BE49-F238E27FC236}">
                <a16:creationId xmlns:a16="http://schemas.microsoft.com/office/drawing/2014/main" id="{547494AC-7BFC-E530-55A9-213071351F4E}"/>
              </a:ext>
            </a:extLst>
          </p:cNvPr>
          <p:cNvSpPr>
            <a:spLocks noGrp="1"/>
          </p:cNvSpPr>
          <p:nvPr>
            <p:ph type="sldNum" sz="quarter" idx="10"/>
          </p:nvPr>
        </p:nvSpPr>
        <p:spPr/>
        <p:txBody>
          <a:bodyPr/>
          <a:lstStyle/>
          <a:p>
            <a:fld id="{6D6E361B-DFCA-824D-BA63-ADCED3B41986}" type="slidenum">
              <a:rPr lang="en-US" smtClean="0"/>
              <a:pPr/>
              <a:t>23</a:t>
            </a:fld>
            <a:endParaRPr lang="en-US"/>
          </a:p>
        </p:txBody>
      </p:sp>
    </p:spTree>
    <p:extLst>
      <p:ext uri="{BB962C8B-B14F-4D97-AF65-F5344CB8AC3E}">
        <p14:creationId xmlns:p14="http://schemas.microsoft.com/office/powerpoint/2010/main" val="3512744175"/>
      </p:ext>
    </p:extLst>
  </p:cSld>
  <p:clrMapOvr>
    <a:masterClrMapping/>
  </p:clrMapOvr>
  <mc:AlternateContent xmlns:mc="http://schemas.openxmlformats.org/markup-compatibility/2006" xmlns:p14="http://schemas.microsoft.com/office/powerpoint/2010/main">
    <mc:Choice Requires="p14">
      <p:transition spd="slow" p14:dur="2000" advTm="53894"/>
    </mc:Choice>
    <mc:Fallback xmlns="">
      <p:transition spd="slow" advTm="5389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F8D18-1C17-BB43-8B98-80FCC4D1F8B3}"/>
              </a:ext>
            </a:extLst>
          </p:cNvPr>
          <p:cNvSpPr>
            <a:spLocks noGrp="1"/>
          </p:cNvSpPr>
          <p:nvPr>
            <p:ph type="title"/>
          </p:nvPr>
        </p:nvSpPr>
        <p:spPr/>
        <p:txBody>
          <a:bodyPr>
            <a:noAutofit/>
          </a:bodyPr>
          <a:lstStyle/>
          <a:p>
            <a:r>
              <a:rPr lang="en-US"/>
              <a:t>ConnectCarolina </a:t>
            </a:r>
            <a:br>
              <a:rPr lang="en-US"/>
            </a:br>
            <a:r>
              <a:rPr lang="en-US"/>
              <a:t>To Do Requirements</a:t>
            </a:r>
            <a:endParaRPr lang="en-US">
              <a:ea typeface="Calibri"/>
              <a:cs typeface="Calibri"/>
            </a:endParaRPr>
          </a:p>
        </p:txBody>
      </p:sp>
      <p:sp>
        <p:nvSpPr>
          <p:cNvPr id="5" name="Text Placeholder 4">
            <a:extLst>
              <a:ext uri="{FF2B5EF4-FFF2-40B4-BE49-F238E27FC236}">
                <a16:creationId xmlns:a16="http://schemas.microsoft.com/office/drawing/2014/main" id="{1DA66E04-7A19-5C44-914B-47754EAB1C26}"/>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2" name="Slide Number Placeholder 1">
            <a:extLst>
              <a:ext uri="{FF2B5EF4-FFF2-40B4-BE49-F238E27FC236}">
                <a16:creationId xmlns:a16="http://schemas.microsoft.com/office/drawing/2014/main" id="{5F547650-B20A-4946-A226-99E567A50960}"/>
              </a:ext>
            </a:extLst>
          </p:cNvPr>
          <p:cNvSpPr>
            <a:spLocks noGrp="1"/>
          </p:cNvSpPr>
          <p:nvPr>
            <p:ph type="sldNum" sz="quarter" idx="10"/>
          </p:nvPr>
        </p:nvSpPr>
        <p:spPr/>
        <p:txBody>
          <a:bodyPr/>
          <a:lstStyle/>
          <a:p>
            <a:fld id="{6D6E361B-DFCA-824D-BA63-ADCED3B41986}" type="slidenum">
              <a:rPr lang="en-US" smtClean="0"/>
              <a:pPr/>
              <a:t>24</a:t>
            </a:fld>
            <a:endParaRPr lang="en-US"/>
          </a:p>
        </p:txBody>
      </p:sp>
    </p:spTree>
    <p:extLst>
      <p:ext uri="{BB962C8B-B14F-4D97-AF65-F5344CB8AC3E}">
        <p14:creationId xmlns:p14="http://schemas.microsoft.com/office/powerpoint/2010/main" val="968114299"/>
      </p:ext>
    </p:extLst>
  </p:cSld>
  <p:clrMapOvr>
    <a:masterClrMapping/>
  </p:clrMapOvr>
  <mc:AlternateContent xmlns:mc="http://schemas.openxmlformats.org/markup-compatibility/2006" xmlns:p14="http://schemas.microsoft.com/office/powerpoint/2010/main">
    <mc:Choice Requires="p14">
      <p:transition spd="slow" p14:dur="2000" advTm="15408"/>
    </mc:Choice>
    <mc:Fallback xmlns="">
      <p:transition spd="slow" advTm="1540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06BA-34A0-5048-DA37-18C3B5260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19A4-B262-3673-9FD8-B684252EB738}"/>
              </a:ext>
            </a:extLst>
          </p:cNvPr>
          <p:cNvSpPr>
            <a:spLocks noGrp="1"/>
          </p:cNvSpPr>
          <p:nvPr>
            <p:ph type="title"/>
          </p:nvPr>
        </p:nvSpPr>
        <p:spPr/>
        <p:txBody>
          <a:bodyPr/>
          <a:lstStyle/>
          <a:p>
            <a:r>
              <a:rPr lang="en-US"/>
              <a:t>Immunization Requirements</a:t>
            </a:r>
          </a:p>
        </p:txBody>
      </p:sp>
      <p:sp>
        <p:nvSpPr>
          <p:cNvPr id="4" name="Text Placeholder 3">
            <a:extLst>
              <a:ext uri="{FF2B5EF4-FFF2-40B4-BE49-F238E27FC236}">
                <a16:creationId xmlns:a16="http://schemas.microsoft.com/office/drawing/2014/main" id="{BD362C11-6179-4687-BF5D-91EDD46F339A}"/>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3" name="Content Placeholder 2">
            <a:extLst>
              <a:ext uri="{FF2B5EF4-FFF2-40B4-BE49-F238E27FC236}">
                <a16:creationId xmlns:a16="http://schemas.microsoft.com/office/drawing/2014/main" id="{3B175B3A-6BE7-BEAD-B807-BE2809908D0B}"/>
              </a:ext>
            </a:extLst>
          </p:cNvPr>
          <p:cNvSpPr>
            <a:spLocks noGrp="1"/>
          </p:cNvSpPr>
          <p:nvPr>
            <p:ph sz="quarter" idx="15"/>
          </p:nvPr>
        </p:nvSpPr>
        <p:spPr/>
        <p:txBody>
          <a:bodyPr vert="horz" lIns="91440" tIns="45720" rIns="91440" bIns="45720" rtlCol="0" anchor="t">
            <a:normAutofit/>
          </a:bodyPr>
          <a:lstStyle/>
          <a:p>
            <a:pPr marL="514350" indent="-514350">
              <a:buAutoNum type="arabicPeriod"/>
            </a:pPr>
            <a:r>
              <a:rPr lang="en-US"/>
              <a:t>Login to </a:t>
            </a:r>
            <a:r>
              <a:rPr lang="en-US" err="1"/>
              <a:t>ConnectCarolina</a:t>
            </a:r>
            <a:r>
              <a:rPr lang="en-US"/>
              <a:t> Student Center</a:t>
            </a:r>
            <a:endParaRPr lang="en-US">
              <a:ea typeface="Calibri"/>
              <a:cs typeface="Calibri"/>
            </a:endParaRPr>
          </a:p>
          <a:p>
            <a:pPr>
              <a:buAutoNum type="arabicPeriod"/>
            </a:pPr>
            <a:r>
              <a:rPr lang="en-US"/>
              <a:t>Click on "General Items" under the student's To-Do list</a:t>
            </a:r>
            <a:endParaRPr lang="en-US">
              <a:ea typeface="Calibri" panose="020F0502020204030204"/>
              <a:cs typeface="Calibri" panose="020F0502020204030204"/>
            </a:endParaRPr>
          </a:p>
          <a:p>
            <a:pPr>
              <a:buAutoNum type="arabicPeriod"/>
            </a:pPr>
            <a:r>
              <a:rPr lang="en-US"/>
              <a:t>Click on "Immunization Form" link and follow the directions to complete and upload the form</a:t>
            </a:r>
            <a:endParaRPr lang="en-US">
              <a:ea typeface="Calibri" panose="020F0502020204030204"/>
              <a:cs typeface="Calibri" panose="020F0502020204030204"/>
            </a:endParaRPr>
          </a:p>
          <a:p>
            <a:pPr>
              <a:buAutoNum type="arabicPeriod"/>
            </a:pPr>
            <a:r>
              <a:rPr lang="en-US"/>
              <a:t>If additional information is needed, a new item will be added to your student's To-Do list</a:t>
            </a:r>
            <a:endParaRPr lang="en-US">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B1FDF5FE-D06D-E4A5-DFC3-924D760CD8FF}"/>
              </a:ext>
            </a:extLst>
          </p:cNvPr>
          <p:cNvSpPr>
            <a:spLocks noGrp="1"/>
          </p:cNvSpPr>
          <p:nvPr>
            <p:ph type="sldNum" sz="quarter" idx="10"/>
          </p:nvPr>
        </p:nvSpPr>
        <p:spPr/>
        <p:txBody>
          <a:bodyPr/>
          <a:lstStyle/>
          <a:p>
            <a:fld id="{6D6E361B-DFCA-824D-BA63-ADCED3B41986}" type="slidenum">
              <a:rPr lang="en-US" smtClean="0"/>
              <a:pPr/>
              <a:t>25</a:t>
            </a:fld>
            <a:endParaRPr lang="en-US"/>
          </a:p>
        </p:txBody>
      </p:sp>
    </p:spTree>
    <p:extLst>
      <p:ext uri="{BB962C8B-B14F-4D97-AF65-F5344CB8AC3E}">
        <p14:creationId xmlns:p14="http://schemas.microsoft.com/office/powerpoint/2010/main" val="655331351"/>
      </p:ext>
    </p:extLst>
  </p:cSld>
  <p:clrMapOvr>
    <a:masterClrMapping/>
  </p:clrMapOvr>
  <mc:AlternateContent xmlns:mc="http://schemas.openxmlformats.org/markup-compatibility/2006" xmlns:p14="http://schemas.microsoft.com/office/powerpoint/2010/main">
    <mc:Choice Requires="p14">
      <p:transition spd="slow" p14:dur="2000" advTm="87288"/>
    </mc:Choice>
    <mc:Fallback xmlns="">
      <p:transition spd="slow" advTm="8728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0F98C-9C25-BFE9-7D4A-83E4C7C4572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47FE844-0EC6-5198-3524-B72C75771D1C}"/>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5" name="Slide Number Placeholder 4">
            <a:extLst>
              <a:ext uri="{FF2B5EF4-FFF2-40B4-BE49-F238E27FC236}">
                <a16:creationId xmlns:a16="http://schemas.microsoft.com/office/drawing/2014/main" id="{535E99F9-2C26-C063-79E9-4E5BE3E4A3F0}"/>
              </a:ext>
            </a:extLst>
          </p:cNvPr>
          <p:cNvSpPr>
            <a:spLocks noGrp="1"/>
          </p:cNvSpPr>
          <p:nvPr>
            <p:ph type="sldNum" sz="quarter" idx="10"/>
          </p:nvPr>
        </p:nvSpPr>
        <p:spPr/>
        <p:txBody>
          <a:bodyPr/>
          <a:lstStyle/>
          <a:p>
            <a:fld id="{6D6E361B-DFCA-824D-BA63-ADCED3B41986}" type="slidenum">
              <a:rPr lang="en-US" smtClean="0"/>
              <a:pPr/>
              <a:t>26</a:t>
            </a:fld>
            <a:endParaRPr lang="en-US"/>
          </a:p>
        </p:txBody>
      </p:sp>
      <p:pic>
        <p:nvPicPr>
          <p:cNvPr id="8" name="Picture 7" descr="A logo with a plant in a beaker&#10;&#10;AI-generated content may be incorrect.">
            <a:extLst>
              <a:ext uri="{FF2B5EF4-FFF2-40B4-BE49-F238E27FC236}">
                <a16:creationId xmlns:a16="http://schemas.microsoft.com/office/drawing/2014/main" id="{33C14255-9B0D-8CDC-6642-70AD3169FF3A}"/>
              </a:ext>
            </a:extLst>
          </p:cNvPr>
          <p:cNvPicPr>
            <a:picLocks noChangeAspect="1"/>
          </p:cNvPicPr>
          <p:nvPr/>
        </p:nvPicPr>
        <p:blipFill>
          <a:blip r:embed="rId3"/>
          <a:stretch>
            <a:fillRect/>
          </a:stretch>
        </p:blipFill>
        <p:spPr>
          <a:xfrm>
            <a:off x="787049" y="1920123"/>
            <a:ext cx="2562225" cy="1352550"/>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BC31F09C-ED68-C839-A026-15F66397145F}"/>
              </a:ext>
            </a:extLst>
          </p:cNvPr>
          <p:cNvPicPr>
            <a:picLocks noChangeAspect="1"/>
          </p:cNvPicPr>
          <p:nvPr/>
        </p:nvPicPr>
        <p:blipFill>
          <a:blip r:embed="rId4"/>
          <a:stretch>
            <a:fillRect/>
          </a:stretch>
        </p:blipFill>
        <p:spPr>
          <a:xfrm>
            <a:off x="4573755" y="2315913"/>
            <a:ext cx="3076575" cy="962025"/>
          </a:xfrm>
          <a:prstGeom prst="rect">
            <a:avLst/>
          </a:prstGeom>
        </p:spPr>
      </p:pic>
      <p:pic>
        <p:nvPicPr>
          <p:cNvPr id="10" name="Picture 9" descr="A logo with blue letters and green leaves&#10;&#10;AI-generated content may be incorrect.">
            <a:extLst>
              <a:ext uri="{FF2B5EF4-FFF2-40B4-BE49-F238E27FC236}">
                <a16:creationId xmlns:a16="http://schemas.microsoft.com/office/drawing/2014/main" id="{6B5202DF-B88C-F76D-37A2-B9034D7A1CE9}"/>
              </a:ext>
            </a:extLst>
          </p:cNvPr>
          <p:cNvPicPr>
            <a:picLocks noChangeAspect="1"/>
          </p:cNvPicPr>
          <p:nvPr/>
        </p:nvPicPr>
        <p:blipFill>
          <a:blip r:embed="rId5"/>
          <a:stretch>
            <a:fillRect/>
          </a:stretch>
        </p:blipFill>
        <p:spPr>
          <a:xfrm>
            <a:off x="8811300" y="1857561"/>
            <a:ext cx="2647950" cy="1419225"/>
          </a:xfrm>
          <a:prstGeom prst="rect">
            <a:avLst/>
          </a:prstGeom>
        </p:spPr>
      </p:pic>
      <p:pic>
        <p:nvPicPr>
          <p:cNvPr id="2" name="Picture 1" descr="A logo for a foot care company&#10;&#10;AI-generated content may be incorrect.">
            <a:extLst>
              <a:ext uri="{FF2B5EF4-FFF2-40B4-BE49-F238E27FC236}">
                <a16:creationId xmlns:a16="http://schemas.microsoft.com/office/drawing/2014/main" id="{5118F6FF-04F3-7042-C17D-1C2DFA44B7A5}"/>
              </a:ext>
            </a:extLst>
          </p:cNvPr>
          <p:cNvPicPr>
            <a:picLocks noChangeAspect="1"/>
          </p:cNvPicPr>
          <p:nvPr/>
        </p:nvPicPr>
        <p:blipFill>
          <a:blip r:embed="rId6"/>
          <a:stretch>
            <a:fillRect/>
          </a:stretch>
        </p:blipFill>
        <p:spPr>
          <a:xfrm>
            <a:off x="5465201" y="4528867"/>
            <a:ext cx="1279586" cy="1293963"/>
          </a:xfrm>
          <a:prstGeom prst="rect">
            <a:avLst/>
          </a:prstGeom>
        </p:spPr>
      </p:pic>
    </p:spTree>
    <p:extLst>
      <p:ext uri="{BB962C8B-B14F-4D97-AF65-F5344CB8AC3E}">
        <p14:creationId xmlns:p14="http://schemas.microsoft.com/office/powerpoint/2010/main" val="1964039283"/>
      </p:ext>
    </p:extLst>
  </p:cSld>
  <p:clrMapOvr>
    <a:masterClrMapping/>
  </p:clrMapOvr>
  <mc:AlternateContent xmlns:mc="http://schemas.openxmlformats.org/markup-compatibility/2006" xmlns:p14="http://schemas.microsoft.com/office/powerpoint/2010/main">
    <mc:Choice Requires="p14">
      <p:transition spd="slow" p14:dur="2000" advTm="49856"/>
    </mc:Choice>
    <mc:Fallback xmlns="">
      <p:transition spd="slow" advTm="4985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3CA26-BDB1-050D-B99F-CF1E32F2E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742A5-E68A-7AD6-DB6C-44CC90366141}"/>
              </a:ext>
            </a:extLst>
          </p:cNvPr>
          <p:cNvSpPr>
            <a:spLocks noGrp="1"/>
          </p:cNvSpPr>
          <p:nvPr>
            <p:ph type="title" idx="4294967295"/>
          </p:nvPr>
        </p:nvSpPr>
        <p:spPr>
          <a:xfrm>
            <a:off x="502919" y="-1516777"/>
            <a:ext cx="7457049" cy="1043639"/>
          </a:xfrm>
        </p:spPr>
        <p:txBody>
          <a:bodyPr/>
          <a:lstStyle/>
          <a:p>
            <a:r>
              <a:rPr lang="en-US"/>
              <a:t>Navy Slide with White UNC Logo</a:t>
            </a:r>
          </a:p>
        </p:txBody>
      </p:sp>
    </p:spTree>
    <p:extLst>
      <p:ext uri="{BB962C8B-B14F-4D97-AF65-F5344CB8AC3E}">
        <p14:creationId xmlns:p14="http://schemas.microsoft.com/office/powerpoint/2010/main" val="3590567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87C887-2134-3D76-7F7B-8042B4822D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92C455-3ADA-5F51-249D-8294EFA4126D}"/>
              </a:ext>
            </a:extLst>
          </p:cNvPr>
          <p:cNvSpPr>
            <a:spLocks noGrp="1"/>
          </p:cNvSpPr>
          <p:nvPr>
            <p:ph type="title"/>
          </p:nvPr>
        </p:nvSpPr>
        <p:spPr/>
        <p:txBody>
          <a:bodyPr>
            <a:noAutofit/>
          </a:bodyPr>
          <a:lstStyle/>
          <a:p>
            <a:r>
              <a:rPr lang="en-US"/>
              <a:t>Divider Slide </a:t>
            </a:r>
            <a:br>
              <a:rPr lang="en-US"/>
            </a:br>
            <a:r>
              <a:rPr lang="en-US"/>
              <a:t>Sample 1</a:t>
            </a:r>
          </a:p>
        </p:txBody>
      </p:sp>
      <p:sp>
        <p:nvSpPr>
          <p:cNvPr id="5" name="Text Placeholder 4">
            <a:extLst>
              <a:ext uri="{FF2B5EF4-FFF2-40B4-BE49-F238E27FC236}">
                <a16:creationId xmlns:a16="http://schemas.microsoft.com/office/drawing/2014/main" id="{EFE58C6C-92F8-667D-F9AE-5963FFC98EC6}"/>
              </a:ext>
            </a:extLst>
          </p:cNvPr>
          <p:cNvSpPr>
            <a:spLocks noGrp="1"/>
          </p:cNvSpPr>
          <p:nvPr>
            <p:ph type="body" sz="quarter" idx="16"/>
          </p:nvPr>
        </p:nvSpPr>
        <p:spPr/>
        <p:txBody>
          <a:bodyPr/>
          <a:lstStyle/>
          <a:p>
            <a:r>
              <a:rPr lang="en-US"/>
              <a:t>Subtitle</a:t>
            </a:r>
          </a:p>
        </p:txBody>
      </p:sp>
      <p:sp>
        <p:nvSpPr>
          <p:cNvPr id="2" name="Slide Number Placeholder 1">
            <a:extLst>
              <a:ext uri="{FF2B5EF4-FFF2-40B4-BE49-F238E27FC236}">
                <a16:creationId xmlns:a16="http://schemas.microsoft.com/office/drawing/2014/main" id="{13C02963-AD67-30BC-4144-86CEE6B0B924}"/>
              </a:ext>
            </a:extLst>
          </p:cNvPr>
          <p:cNvSpPr>
            <a:spLocks noGrp="1"/>
          </p:cNvSpPr>
          <p:nvPr>
            <p:ph type="sldNum" sz="quarter" idx="10"/>
          </p:nvPr>
        </p:nvSpPr>
        <p:spPr/>
        <p:txBody>
          <a:bodyPr/>
          <a:lstStyle/>
          <a:p>
            <a:fld id="{6D6E361B-DFCA-824D-BA63-ADCED3B41986}" type="slidenum">
              <a:rPr lang="en-US" smtClean="0"/>
              <a:pPr/>
              <a:t>28</a:t>
            </a:fld>
            <a:endParaRPr lang="en-US"/>
          </a:p>
        </p:txBody>
      </p:sp>
    </p:spTree>
    <p:extLst>
      <p:ext uri="{BB962C8B-B14F-4D97-AF65-F5344CB8AC3E}">
        <p14:creationId xmlns:p14="http://schemas.microsoft.com/office/powerpoint/2010/main" val="1355449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C1050B-2783-884A-A6D8-494E3B3A3C37}"/>
              </a:ext>
            </a:extLst>
          </p:cNvPr>
          <p:cNvSpPr>
            <a:spLocks noGrp="1"/>
          </p:cNvSpPr>
          <p:nvPr>
            <p:ph type="title"/>
          </p:nvPr>
        </p:nvSpPr>
        <p:spPr/>
        <p:txBody>
          <a:bodyPr>
            <a:noAutofit/>
          </a:bodyPr>
          <a:lstStyle/>
          <a:p>
            <a:r>
              <a:rPr lang="en-US"/>
              <a:t>Divider Slide </a:t>
            </a:r>
            <a:br>
              <a:rPr lang="en-US"/>
            </a:br>
            <a:r>
              <a:rPr lang="en-US"/>
              <a:t>Sample 2</a:t>
            </a:r>
          </a:p>
        </p:txBody>
      </p:sp>
      <p:sp>
        <p:nvSpPr>
          <p:cNvPr id="5" name="Text Placeholder 4">
            <a:extLst>
              <a:ext uri="{FF2B5EF4-FFF2-40B4-BE49-F238E27FC236}">
                <a16:creationId xmlns:a16="http://schemas.microsoft.com/office/drawing/2014/main" id="{808F8D95-D29F-5941-85C9-DCF1F1AFE153}"/>
              </a:ext>
            </a:extLst>
          </p:cNvPr>
          <p:cNvSpPr>
            <a:spLocks noGrp="1"/>
          </p:cNvSpPr>
          <p:nvPr>
            <p:ph type="body" sz="quarter" idx="16"/>
          </p:nvPr>
        </p:nvSpPr>
        <p:spPr/>
        <p:txBody>
          <a:bodyPr/>
          <a:lstStyle/>
          <a:p>
            <a:r>
              <a:rPr lang="en-US"/>
              <a:t>Subtitle</a:t>
            </a:r>
          </a:p>
        </p:txBody>
      </p:sp>
      <p:sp>
        <p:nvSpPr>
          <p:cNvPr id="2" name="Slide Number Placeholder 1">
            <a:extLst>
              <a:ext uri="{FF2B5EF4-FFF2-40B4-BE49-F238E27FC236}">
                <a16:creationId xmlns:a16="http://schemas.microsoft.com/office/drawing/2014/main" id="{C12708A4-571C-1A46-A06D-E8EE0FAAB281}"/>
              </a:ext>
            </a:extLst>
          </p:cNvPr>
          <p:cNvSpPr>
            <a:spLocks noGrp="1"/>
          </p:cNvSpPr>
          <p:nvPr>
            <p:ph type="sldNum" sz="quarter" idx="10"/>
          </p:nvPr>
        </p:nvSpPr>
        <p:spPr/>
        <p:txBody>
          <a:bodyPr/>
          <a:lstStyle/>
          <a:p>
            <a:fld id="{6D6E361B-DFCA-824D-BA63-ADCED3B41986}" type="slidenum">
              <a:rPr lang="en-US" smtClean="0"/>
              <a:pPr/>
              <a:t>29</a:t>
            </a:fld>
            <a:endParaRPr lang="en-US"/>
          </a:p>
        </p:txBody>
      </p:sp>
    </p:spTree>
    <p:extLst>
      <p:ext uri="{BB962C8B-B14F-4D97-AF65-F5344CB8AC3E}">
        <p14:creationId xmlns:p14="http://schemas.microsoft.com/office/powerpoint/2010/main" val="361631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2C0B4-997C-16E7-2CAC-001E6649DE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4FA578D-13F7-39A1-AACC-231D9CB226B3}"/>
              </a:ext>
            </a:extLst>
          </p:cNvPr>
          <p:cNvSpPr>
            <a:spLocks noGrp="1"/>
          </p:cNvSpPr>
          <p:nvPr>
            <p:ph type="title" idx="4294967295"/>
          </p:nvPr>
        </p:nvSpPr>
        <p:spPr/>
        <p:txBody>
          <a:bodyPr/>
          <a:lstStyle/>
          <a:p>
            <a:r>
              <a:rPr lang="en-US"/>
              <a:t>Photo Slide</a:t>
            </a:r>
          </a:p>
        </p:txBody>
      </p:sp>
      <p:pic>
        <p:nvPicPr>
          <p:cNvPr id="5" name="Picture 6" descr="Graphical user interface, website">
            <a:extLst>
              <a:ext uri="{FF2B5EF4-FFF2-40B4-BE49-F238E27FC236}">
                <a16:creationId xmlns:a16="http://schemas.microsoft.com/office/drawing/2014/main" id="{0670E8F2-6ED8-A130-16C9-FD129019A5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 r="608" b="-167"/>
          <a:stretch/>
        </p:blipFill>
        <p:spPr>
          <a:xfrm>
            <a:off x="258335" y="132384"/>
            <a:ext cx="11675327" cy="5954330"/>
          </a:xfrm>
          <a:prstGeom prst="rect">
            <a:avLst/>
          </a:prstGeom>
        </p:spPr>
      </p:pic>
    </p:spTree>
    <p:extLst>
      <p:ext uri="{BB962C8B-B14F-4D97-AF65-F5344CB8AC3E}">
        <p14:creationId xmlns:p14="http://schemas.microsoft.com/office/powerpoint/2010/main" val="1311739693"/>
      </p:ext>
    </p:extLst>
  </p:cSld>
  <p:clrMapOvr>
    <a:masterClrMapping/>
  </p:clrMapOvr>
  <mc:AlternateContent xmlns:mc="http://schemas.openxmlformats.org/markup-compatibility/2006" xmlns:p14="http://schemas.microsoft.com/office/powerpoint/2010/main">
    <mc:Choice Requires="p14">
      <p:transition spd="slow" p14:dur="2000" advTm="47384"/>
    </mc:Choice>
    <mc:Fallback xmlns="">
      <p:transition spd="slow" advTm="47384"/>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A617-B74B-374C-8E3F-289E8F7DF752}"/>
              </a:ext>
            </a:extLst>
          </p:cNvPr>
          <p:cNvSpPr>
            <a:spLocks noGrp="1"/>
          </p:cNvSpPr>
          <p:nvPr>
            <p:ph type="title"/>
          </p:nvPr>
        </p:nvSpPr>
        <p:spPr/>
        <p:txBody>
          <a:bodyPr/>
          <a:lstStyle/>
          <a:p>
            <a:r>
              <a:rPr lang="en-US"/>
              <a:t>Presentation Title Text 2</a:t>
            </a:r>
          </a:p>
        </p:txBody>
      </p:sp>
      <p:sp>
        <p:nvSpPr>
          <p:cNvPr id="3" name="Text Placeholder 2">
            <a:extLst>
              <a:ext uri="{FF2B5EF4-FFF2-40B4-BE49-F238E27FC236}">
                <a16:creationId xmlns:a16="http://schemas.microsoft.com/office/drawing/2014/main" id="{A1710A51-86D3-704A-B6D7-72A24DF0A2C4}"/>
              </a:ext>
            </a:extLst>
          </p:cNvPr>
          <p:cNvSpPr>
            <a:spLocks noGrp="1"/>
          </p:cNvSpPr>
          <p:nvPr>
            <p:ph type="body" idx="1"/>
          </p:nvPr>
        </p:nvSpPr>
        <p:spPr/>
        <p:txBody>
          <a:bodyPr/>
          <a:lstStyle/>
          <a:p>
            <a:r>
              <a:rPr lang="en-US"/>
              <a:t>Subtitle Text</a:t>
            </a:r>
          </a:p>
        </p:txBody>
      </p:sp>
    </p:spTree>
    <p:extLst>
      <p:ext uri="{BB962C8B-B14F-4D97-AF65-F5344CB8AC3E}">
        <p14:creationId xmlns:p14="http://schemas.microsoft.com/office/powerpoint/2010/main" val="3432098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51DBC-8757-B745-A027-0625A60870C5}"/>
              </a:ext>
            </a:extLst>
          </p:cNvPr>
          <p:cNvSpPr>
            <a:spLocks noGrp="1"/>
          </p:cNvSpPr>
          <p:nvPr>
            <p:ph type="title"/>
          </p:nvPr>
        </p:nvSpPr>
        <p:spPr/>
        <p:txBody>
          <a:bodyPr>
            <a:noAutofit/>
          </a:bodyPr>
          <a:lstStyle/>
          <a:p>
            <a:r>
              <a:rPr lang="en-US"/>
              <a:t>Divider Slide </a:t>
            </a:r>
            <a:br>
              <a:rPr lang="en-US"/>
            </a:br>
            <a:r>
              <a:rPr lang="en-US"/>
              <a:t>Sample 3</a:t>
            </a:r>
          </a:p>
        </p:txBody>
      </p:sp>
      <p:sp>
        <p:nvSpPr>
          <p:cNvPr id="5" name="Text Placeholder 4">
            <a:extLst>
              <a:ext uri="{FF2B5EF4-FFF2-40B4-BE49-F238E27FC236}">
                <a16:creationId xmlns:a16="http://schemas.microsoft.com/office/drawing/2014/main" id="{63357D1B-26E8-D043-8E92-80EFE942B387}"/>
              </a:ext>
            </a:extLst>
          </p:cNvPr>
          <p:cNvSpPr>
            <a:spLocks noGrp="1"/>
          </p:cNvSpPr>
          <p:nvPr>
            <p:ph type="body" sz="quarter" idx="16"/>
          </p:nvPr>
        </p:nvSpPr>
        <p:spPr/>
        <p:txBody>
          <a:bodyPr/>
          <a:lstStyle/>
          <a:p>
            <a:r>
              <a:rPr lang="en-US"/>
              <a:t>Subtitle</a:t>
            </a:r>
          </a:p>
        </p:txBody>
      </p:sp>
      <p:sp>
        <p:nvSpPr>
          <p:cNvPr id="2" name="Slide Number Placeholder 1">
            <a:extLst>
              <a:ext uri="{FF2B5EF4-FFF2-40B4-BE49-F238E27FC236}">
                <a16:creationId xmlns:a16="http://schemas.microsoft.com/office/drawing/2014/main" id="{2DD22C1D-B840-3D42-AD88-3E4E6634216B}"/>
              </a:ext>
            </a:extLst>
          </p:cNvPr>
          <p:cNvSpPr>
            <a:spLocks noGrp="1"/>
          </p:cNvSpPr>
          <p:nvPr>
            <p:ph type="sldNum" sz="quarter" idx="10"/>
          </p:nvPr>
        </p:nvSpPr>
        <p:spPr/>
        <p:txBody>
          <a:bodyPr/>
          <a:lstStyle/>
          <a:p>
            <a:fld id="{6D6E361B-DFCA-824D-BA63-ADCED3B41986}" type="slidenum">
              <a:rPr lang="en-US" smtClean="0"/>
              <a:pPr/>
              <a:t>31</a:t>
            </a:fld>
            <a:endParaRPr lang="en-US"/>
          </a:p>
        </p:txBody>
      </p:sp>
    </p:spTree>
    <p:extLst>
      <p:ext uri="{BB962C8B-B14F-4D97-AF65-F5344CB8AC3E}">
        <p14:creationId xmlns:p14="http://schemas.microsoft.com/office/powerpoint/2010/main" val="192016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DB81A-5CD5-3F49-A0F8-5F7298EA0DE0}"/>
              </a:ext>
            </a:extLst>
          </p:cNvPr>
          <p:cNvSpPr>
            <a:spLocks noGrp="1"/>
          </p:cNvSpPr>
          <p:nvPr>
            <p:ph type="title"/>
          </p:nvPr>
        </p:nvSpPr>
        <p:spPr/>
        <p:txBody>
          <a:bodyPr>
            <a:noAutofit/>
          </a:bodyPr>
          <a:lstStyle/>
          <a:p>
            <a:r>
              <a:rPr lang="en-US"/>
              <a:t>Divider Slide </a:t>
            </a:r>
            <a:br>
              <a:rPr lang="en-US"/>
            </a:br>
            <a:r>
              <a:rPr lang="en-US"/>
              <a:t>Sample 4</a:t>
            </a:r>
          </a:p>
        </p:txBody>
      </p:sp>
      <p:sp>
        <p:nvSpPr>
          <p:cNvPr id="5" name="Text Placeholder 4">
            <a:extLst>
              <a:ext uri="{FF2B5EF4-FFF2-40B4-BE49-F238E27FC236}">
                <a16:creationId xmlns:a16="http://schemas.microsoft.com/office/drawing/2014/main" id="{0E9DC6C1-3186-BE43-90BF-902029BF80E8}"/>
              </a:ext>
            </a:extLst>
          </p:cNvPr>
          <p:cNvSpPr>
            <a:spLocks noGrp="1"/>
          </p:cNvSpPr>
          <p:nvPr>
            <p:ph type="body" sz="quarter" idx="16"/>
          </p:nvPr>
        </p:nvSpPr>
        <p:spPr/>
        <p:txBody>
          <a:bodyPr/>
          <a:lstStyle/>
          <a:p>
            <a:r>
              <a:rPr lang="en-US"/>
              <a:t>Subtitle</a:t>
            </a:r>
          </a:p>
        </p:txBody>
      </p:sp>
      <p:sp>
        <p:nvSpPr>
          <p:cNvPr id="2" name="Slide Number Placeholder 1">
            <a:extLst>
              <a:ext uri="{FF2B5EF4-FFF2-40B4-BE49-F238E27FC236}">
                <a16:creationId xmlns:a16="http://schemas.microsoft.com/office/drawing/2014/main" id="{A279F848-C6DD-0940-8253-9989DB27298B}"/>
              </a:ext>
            </a:extLst>
          </p:cNvPr>
          <p:cNvSpPr>
            <a:spLocks noGrp="1"/>
          </p:cNvSpPr>
          <p:nvPr>
            <p:ph type="sldNum" sz="quarter" idx="10"/>
          </p:nvPr>
        </p:nvSpPr>
        <p:spPr/>
        <p:txBody>
          <a:bodyPr/>
          <a:lstStyle/>
          <a:p>
            <a:fld id="{6D6E361B-DFCA-824D-BA63-ADCED3B41986}" type="slidenum">
              <a:rPr lang="en-US" smtClean="0"/>
              <a:pPr/>
              <a:t>32</a:t>
            </a:fld>
            <a:endParaRPr lang="en-US"/>
          </a:p>
        </p:txBody>
      </p:sp>
    </p:spTree>
    <p:extLst>
      <p:ext uri="{BB962C8B-B14F-4D97-AF65-F5344CB8AC3E}">
        <p14:creationId xmlns:p14="http://schemas.microsoft.com/office/powerpoint/2010/main" val="3783775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2AF471-3F7C-3EAA-BD5C-B8050B700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E05DA-9EB4-F5F2-113B-C73C592E05C8}"/>
              </a:ext>
            </a:extLst>
          </p:cNvPr>
          <p:cNvSpPr>
            <a:spLocks noGrp="1"/>
          </p:cNvSpPr>
          <p:nvPr>
            <p:ph type="title"/>
          </p:nvPr>
        </p:nvSpPr>
        <p:spPr/>
        <p:txBody>
          <a:bodyPr/>
          <a:lstStyle/>
          <a:p>
            <a:r>
              <a:rPr lang="en-US"/>
              <a:t>Header Text Sample 1</a:t>
            </a:r>
          </a:p>
        </p:txBody>
      </p:sp>
      <p:sp>
        <p:nvSpPr>
          <p:cNvPr id="4" name="Text Placeholder 3">
            <a:extLst>
              <a:ext uri="{FF2B5EF4-FFF2-40B4-BE49-F238E27FC236}">
                <a16:creationId xmlns:a16="http://schemas.microsoft.com/office/drawing/2014/main" id="{283A06DE-043D-0ED0-03D8-84823043507D}"/>
              </a:ext>
            </a:extLst>
          </p:cNvPr>
          <p:cNvSpPr>
            <a:spLocks noGrp="1"/>
          </p:cNvSpPr>
          <p:nvPr>
            <p:ph type="body" sz="quarter" idx="16"/>
          </p:nvPr>
        </p:nvSpPr>
        <p:spPr/>
        <p:txBody>
          <a:bodyPr>
            <a:normAutofit/>
          </a:bodyPr>
          <a:lstStyle/>
          <a:p>
            <a:r>
              <a:rPr lang="en-US"/>
              <a:t>Subtitle</a:t>
            </a:r>
          </a:p>
        </p:txBody>
      </p:sp>
      <p:sp>
        <p:nvSpPr>
          <p:cNvPr id="3" name="Content Placeholder 2">
            <a:extLst>
              <a:ext uri="{FF2B5EF4-FFF2-40B4-BE49-F238E27FC236}">
                <a16:creationId xmlns:a16="http://schemas.microsoft.com/office/drawing/2014/main" id="{07832EB8-1461-25E5-DADD-5BDE480E6124}"/>
              </a:ext>
            </a:extLst>
          </p:cNvPr>
          <p:cNvSpPr>
            <a:spLocks noGrp="1"/>
          </p:cNvSpPr>
          <p:nvPr>
            <p:ph sz="quarter" idx="15"/>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et </a:t>
            </a:r>
            <a:r>
              <a:rPr lang="en-US" err="1"/>
              <a:t>euismod</a:t>
            </a:r>
            <a:r>
              <a:rPr lang="en-US"/>
              <a:t> </a:t>
            </a:r>
            <a:r>
              <a:rPr lang="en-US" err="1"/>
              <a:t>odio</a:t>
            </a:r>
            <a:r>
              <a:rPr lang="en-US"/>
              <a:t> </a:t>
            </a:r>
            <a:r>
              <a:rPr lang="en-US" err="1"/>
              <a:t>mattis</a:t>
            </a:r>
            <a:r>
              <a:rPr lang="en-US"/>
              <a:t>.</a:t>
            </a:r>
          </a:p>
          <a:p>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p>
          <a:p>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p:txBody>
      </p:sp>
      <p:sp>
        <p:nvSpPr>
          <p:cNvPr id="5" name="Slide Number Placeholder 4">
            <a:extLst>
              <a:ext uri="{FF2B5EF4-FFF2-40B4-BE49-F238E27FC236}">
                <a16:creationId xmlns:a16="http://schemas.microsoft.com/office/drawing/2014/main" id="{28B3EF3D-606F-8FBA-4C17-B8C733265380}"/>
              </a:ext>
            </a:extLst>
          </p:cNvPr>
          <p:cNvSpPr>
            <a:spLocks noGrp="1"/>
          </p:cNvSpPr>
          <p:nvPr>
            <p:ph type="sldNum" sz="quarter" idx="10"/>
          </p:nvPr>
        </p:nvSpPr>
        <p:spPr/>
        <p:txBody>
          <a:bodyPr/>
          <a:lstStyle/>
          <a:p>
            <a:fld id="{6D6E361B-DFCA-824D-BA63-ADCED3B41986}" type="slidenum">
              <a:rPr lang="en-US" smtClean="0"/>
              <a:pPr/>
              <a:t>33</a:t>
            </a:fld>
            <a:endParaRPr lang="en-US"/>
          </a:p>
        </p:txBody>
      </p:sp>
    </p:spTree>
    <p:extLst>
      <p:ext uri="{BB962C8B-B14F-4D97-AF65-F5344CB8AC3E}">
        <p14:creationId xmlns:p14="http://schemas.microsoft.com/office/powerpoint/2010/main" val="1505345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391B-AB9F-5C4C-9CD0-9767F9242955}"/>
              </a:ext>
            </a:extLst>
          </p:cNvPr>
          <p:cNvSpPr>
            <a:spLocks noGrp="1"/>
          </p:cNvSpPr>
          <p:nvPr>
            <p:ph type="title"/>
          </p:nvPr>
        </p:nvSpPr>
        <p:spPr/>
        <p:txBody>
          <a:bodyPr/>
          <a:lstStyle/>
          <a:p>
            <a:r>
              <a:rPr lang="en-US"/>
              <a:t>Header Text Sample 2</a:t>
            </a:r>
          </a:p>
        </p:txBody>
      </p:sp>
      <p:sp>
        <p:nvSpPr>
          <p:cNvPr id="5" name="Text Placeholder 4">
            <a:extLst>
              <a:ext uri="{FF2B5EF4-FFF2-40B4-BE49-F238E27FC236}">
                <a16:creationId xmlns:a16="http://schemas.microsoft.com/office/drawing/2014/main" id="{9FB7B912-3E83-4C46-9681-E20228AB8835}"/>
              </a:ext>
            </a:extLst>
          </p:cNvPr>
          <p:cNvSpPr>
            <a:spLocks noGrp="1"/>
          </p:cNvSpPr>
          <p:nvPr>
            <p:ph type="body" sz="quarter" idx="16"/>
          </p:nvPr>
        </p:nvSpPr>
        <p:spPr/>
        <p:txBody>
          <a:bodyPr vert="horz" lIns="91440" tIns="45720" rIns="91440" bIns="45720" rtlCol="0" anchor="t">
            <a:normAutofit/>
          </a:bodyPr>
          <a:lstStyle/>
          <a:p>
            <a:r>
              <a:rPr lang="en-US"/>
              <a:t>Subtitle</a:t>
            </a:r>
          </a:p>
        </p:txBody>
      </p:sp>
      <p:sp>
        <p:nvSpPr>
          <p:cNvPr id="4" name="Content Placeholder 3">
            <a:extLst>
              <a:ext uri="{FF2B5EF4-FFF2-40B4-BE49-F238E27FC236}">
                <a16:creationId xmlns:a16="http://schemas.microsoft.com/office/drawing/2014/main" id="{9823D2F5-BE51-2748-91B4-FABE208147D3}"/>
              </a:ext>
            </a:extLst>
          </p:cNvPr>
          <p:cNvSpPr>
            <a:spLocks noGrp="1"/>
          </p:cNvSpPr>
          <p:nvPr>
            <p:ph sz="quarter" idx="15"/>
          </p:nvPr>
        </p:nvSpPr>
        <p:spPr/>
        <p:txBody>
          <a:bodyPr>
            <a:normAutofit/>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et </a:t>
            </a:r>
            <a:r>
              <a:rPr lang="en-US" err="1"/>
              <a:t>euismod</a:t>
            </a:r>
            <a:r>
              <a:rPr lang="en-US"/>
              <a:t> </a:t>
            </a:r>
            <a:r>
              <a:rPr lang="en-US" err="1"/>
              <a:t>odio</a:t>
            </a:r>
            <a:r>
              <a:rPr lang="en-US"/>
              <a:t> </a:t>
            </a:r>
            <a:r>
              <a:rPr lang="en-US" err="1"/>
              <a:t>mattis</a:t>
            </a:r>
            <a:r>
              <a:rPr lang="en-US"/>
              <a:t>.</a:t>
            </a:r>
          </a:p>
          <a:p>
            <a:endParaRPr lang="en-US"/>
          </a:p>
        </p:txBody>
      </p:sp>
      <p:sp>
        <p:nvSpPr>
          <p:cNvPr id="3" name="Content Placeholder 2">
            <a:extLst>
              <a:ext uri="{FF2B5EF4-FFF2-40B4-BE49-F238E27FC236}">
                <a16:creationId xmlns:a16="http://schemas.microsoft.com/office/drawing/2014/main" id="{C9680BAA-3B22-F541-912C-B52EC1098EE4}"/>
              </a:ext>
            </a:extLst>
          </p:cNvPr>
          <p:cNvSpPr>
            <a:spLocks noGrp="1"/>
          </p:cNvSpPr>
          <p:nvPr>
            <p:ph sz="quarter" idx="14"/>
          </p:nvPr>
        </p:nvSpPr>
        <p:spPr/>
        <p:txBody>
          <a:bodyPr/>
          <a:lstStyle/>
          <a:p>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p>
          <a:p>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a:p>
            <a:endParaRPr lang="en-US"/>
          </a:p>
        </p:txBody>
      </p:sp>
      <p:sp>
        <p:nvSpPr>
          <p:cNvPr id="6" name="Slide Number Placeholder 5">
            <a:extLst>
              <a:ext uri="{FF2B5EF4-FFF2-40B4-BE49-F238E27FC236}">
                <a16:creationId xmlns:a16="http://schemas.microsoft.com/office/drawing/2014/main" id="{42567386-0CDA-E74B-9702-4E721AEA0DB6}"/>
              </a:ext>
            </a:extLst>
          </p:cNvPr>
          <p:cNvSpPr>
            <a:spLocks noGrp="1"/>
          </p:cNvSpPr>
          <p:nvPr>
            <p:ph type="sldNum" sz="quarter" idx="10"/>
          </p:nvPr>
        </p:nvSpPr>
        <p:spPr/>
        <p:txBody>
          <a:bodyPr/>
          <a:lstStyle/>
          <a:p>
            <a:fld id="{6D6E361B-DFCA-824D-BA63-ADCED3B41986}" type="slidenum">
              <a:rPr lang="en-US" smtClean="0"/>
              <a:pPr/>
              <a:t>34</a:t>
            </a:fld>
            <a:endParaRPr lang="en-US"/>
          </a:p>
        </p:txBody>
      </p:sp>
    </p:spTree>
    <p:extLst>
      <p:ext uri="{BB962C8B-B14F-4D97-AF65-F5344CB8AC3E}">
        <p14:creationId xmlns:p14="http://schemas.microsoft.com/office/powerpoint/2010/main" val="2452379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7EE2D3-EEB6-7949-B1B6-E820FDC4DF86}"/>
              </a:ext>
            </a:extLst>
          </p:cNvPr>
          <p:cNvSpPr>
            <a:spLocks noGrp="1"/>
          </p:cNvSpPr>
          <p:nvPr>
            <p:ph type="title"/>
          </p:nvPr>
        </p:nvSpPr>
        <p:spPr/>
        <p:txBody>
          <a:bodyPr/>
          <a:lstStyle/>
          <a:p>
            <a:r>
              <a:rPr lang="en-US"/>
              <a:t>Header Text Sample 3</a:t>
            </a:r>
          </a:p>
        </p:txBody>
      </p:sp>
      <p:pic>
        <p:nvPicPr>
          <p:cNvPr id="8" name="Picture Placeholder 7" descr="Photo of trees on campus in the Spring with Davie Poplar in the center ">
            <a:extLst>
              <a:ext uri="{FF2B5EF4-FFF2-40B4-BE49-F238E27FC236}">
                <a16:creationId xmlns:a16="http://schemas.microsoft.com/office/drawing/2014/main" id="{F8129C1F-349B-A545-95EF-92BA7BF82138}"/>
              </a:ext>
            </a:extLst>
          </p:cNvPr>
          <p:cNvPicPr>
            <a:picLocks noGrp="1" noChangeAspect="1"/>
          </p:cNvPicPr>
          <p:nvPr>
            <p:ph type="pic" sz="quarter" idx="12"/>
          </p:nvPr>
        </p:nvPicPr>
        <p:blipFill>
          <a:blip r:embed="rId3"/>
          <a:srcRect l="30818" r="30818"/>
          <a:stretch>
            <a:fillRect/>
          </a:stretch>
        </p:blipFill>
        <p:spPr/>
      </p:pic>
      <p:sp>
        <p:nvSpPr>
          <p:cNvPr id="5" name="Text Placeholder 4">
            <a:extLst>
              <a:ext uri="{FF2B5EF4-FFF2-40B4-BE49-F238E27FC236}">
                <a16:creationId xmlns:a16="http://schemas.microsoft.com/office/drawing/2014/main" id="{1F8A48E2-6F8D-714C-8475-6A345BAE07DE}"/>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588E43F0-D1FD-BB4D-AD34-DB13CD815FD2}"/>
              </a:ext>
            </a:extLst>
          </p:cNvPr>
          <p:cNvSpPr>
            <a:spLocks noGrp="1"/>
          </p:cNvSpPr>
          <p:nvPr>
            <p:ph type="body" sz="quarter" idx="11"/>
          </p:nvPr>
        </p:nvSpPr>
        <p:spPr/>
        <p:txBody>
          <a:bodyPr>
            <a:normAutofit/>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et </a:t>
            </a:r>
            <a:r>
              <a:rPr lang="en-US" err="1"/>
              <a:t>euismod</a:t>
            </a:r>
            <a:r>
              <a:rPr lang="en-US"/>
              <a:t> </a:t>
            </a:r>
            <a:r>
              <a:rPr lang="en-US" err="1"/>
              <a:t>odio</a:t>
            </a:r>
            <a:r>
              <a:rPr lang="en-US"/>
              <a:t> </a:t>
            </a:r>
            <a:r>
              <a:rPr lang="en-US" err="1"/>
              <a:t>mattis</a:t>
            </a:r>
            <a:r>
              <a:rPr lang="en-US"/>
              <a:t>.</a:t>
            </a:r>
          </a:p>
          <a:p>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p>
        </p:txBody>
      </p:sp>
      <p:sp>
        <p:nvSpPr>
          <p:cNvPr id="6" name="Slide Number Placeholder 5">
            <a:extLst>
              <a:ext uri="{FF2B5EF4-FFF2-40B4-BE49-F238E27FC236}">
                <a16:creationId xmlns:a16="http://schemas.microsoft.com/office/drawing/2014/main" id="{0B027D44-4041-974B-A3CE-C021FD8B6B3A}"/>
              </a:ext>
            </a:extLst>
          </p:cNvPr>
          <p:cNvSpPr>
            <a:spLocks noGrp="1"/>
          </p:cNvSpPr>
          <p:nvPr>
            <p:ph type="sldNum" sz="quarter" idx="10"/>
          </p:nvPr>
        </p:nvSpPr>
        <p:spPr/>
        <p:txBody>
          <a:bodyPr/>
          <a:lstStyle/>
          <a:p>
            <a:fld id="{6D6E361B-DFCA-824D-BA63-ADCED3B41986}" type="slidenum">
              <a:rPr lang="en-US" smtClean="0"/>
              <a:pPr/>
              <a:t>35</a:t>
            </a:fld>
            <a:endParaRPr lang="en-US"/>
          </a:p>
        </p:txBody>
      </p:sp>
    </p:spTree>
    <p:extLst>
      <p:ext uri="{BB962C8B-B14F-4D97-AF65-F5344CB8AC3E}">
        <p14:creationId xmlns:p14="http://schemas.microsoft.com/office/powerpoint/2010/main" val="3771943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35994B-5467-00EF-BBA5-769D40A628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242B8F-4653-1206-740B-F42FD31E581A}"/>
              </a:ext>
            </a:extLst>
          </p:cNvPr>
          <p:cNvSpPr>
            <a:spLocks noGrp="1"/>
          </p:cNvSpPr>
          <p:nvPr>
            <p:ph type="title"/>
          </p:nvPr>
        </p:nvSpPr>
        <p:spPr/>
        <p:txBody>
          <a:bodyPr/>
          <a:lstStyle/>
          <a:p>
            <a:r>
              <a:rPr lang="en-US"/>
              <a:t>Header Text Sample 4</a:t>
            </a:r>
          </a:p>
        </p:txBody>
      </p:sp>
      <p:pic>
        <p:nvPicPr>
          <p:cNvPr id="8" name="Picture Placeholder 7" descr="Photo of trees on campus in the Spring with Davie Poplar in the center ">
            <a:extLst>
              <a:ext uri="{FF2B5EF4-FFF2-40B4-BE49-F238E27FC236}">
                <a16:creationId xmlns:a16="http://schemas.microsoft.com/office/drawing/2014/main" id="{47702B02-3023-5601-928F-0A37C6D64B61}"/>
              </a:ext>
            </a:extLst>
          </p:cNvPr>
          <p:cNvPicPr>
            <a:picLocks noGrp="1" noChangeAspect="1"/>
          </p:cNvPicPr>
          <p:nvPr>
            <p:ph type="pic" sz="quarter" idx="12"/>
          </p:nvPr>
        </p:nvPicPr>
        <p:blipFill>
          <a:blip r:embed="rId3"/>
          <a:srcRect l="30818" r="30818"/>
          <a:stretch>
            <a:fillRect/>
          </a:stretch>
        </p:blipFill>
        <p:spPr/>
      </p:pic>
      <p:sp>
        <p:nvSpPr>
          <p:cNvPr id="5" name="Text Placeholder 4">
            <a:extLst>
              <a:ext uri="{FF2B5EF4-FFF2-40B4-BE49-F238E27FC236}">
                <a16:creationId xmlns:a16="http://schemas.microsoft.com/office/drawing/2014/main" id="{4996283C-418E-4470-10F0-0604FBD88134}"/>
              </a:ext>
            </a:extLst>
          </p:cNvPr>
          <p:cNvSpPr>
            <a:spLocks noGrp="1"/>
          </p:cNvSpPr>
          <p:nvPr>
            <p:ph type="body" sz="quarter" idx="16"/>
          </p:nvPr>
        </p:nvSpPr>
        <p:spPr/>
        <p:txBody>
          <a:bodyPr/>
          <a:lstStyle/>
          <a:p>
            <a:r>
              <a:rPr lang="en-US"/>
              <a:t>Subtitle</a:t>
            </a:r>
          </a:p>
        </p:txBody>
      </p:sp>
      <p:sp>
        <p:nvSpPr>
          <p:cNvPr id="2" name="Text Placeholder 1">
            <a:extLst>
              <a:ext uri="{FF2B5EF4-FFF2-40B4-BE49-F238E27FC236}">
                <a16:creationId xmlns:a16="http://schemas.microsoft.com/office/drawing/2014/main" id="{44628496-44C7-A8DF-5F12-65600A7D30E3}"/>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et </a:t>
            </a:r>
            <a:r>
              <a:rPr lang="en-US" err="1"/>
              <a:t>euismod</a:t>
            </a:r>
            <a:r>
              <a:rPr lang="en-US"/>
              <a:t> </a:t>
            </a:r>
            <a:r>
              <a:rPr lang="en-US" err="1"/>
              <a:t>odio</a:t>
            </a:r>
            <a:r>
              <a:rPr lang="en-US"/>
              <a:t> </a:t>
            </a:r>
            <a:r>
              <a:rPr lang="en-US" err="1"/>
              <a:t>mattis</a:t>
            </a:r>
            <a:r>
              <a:rPr lang="en-US"/>
              <a:t>.</a:t>
            </a:r>
          </a:p>
          <a:p>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p>
          <a:p>
            <a:endParaRPr lang="en-US"/>
          </a:p>
        </p:txBody>
      </p:sp>
      <p:sp>
        <p:nvSpPr>
          <p:cNvPr id="6" name="Slide Number Placeholder 5">
            <a:extLst>
              <a:ext uri="{FF2B5EF4-FFF2-40B4-BE49-F238E27FC236}">
                <a16:creationId xmlns:a16="http://schemas.microsoft.com/office/drawing/2014/main" id="{3B86AE1F-5A4D-9FD8-069D-5EC9A27DF6CD}"/>
              </a:ext>
            </a:extLst>
          </p:cNvPr>
          <p:cNvSpPr>
            <a:spLocks noGrp="1"/>
          </p:cNvSpPr>
          <p:nvPr>
            <p:ph type="sldNum" sz="quarter" idx="10"/>
          </p:nvPr>
        </p:nvSpPr>
        <p:spPr/>
        <p:txBody>
          <a:bodyPr/>
          <a:lstStyle/>
          <a:p>
            <a:fld id="{6D6E361B-DFCA-824D-BA63-ADCED3B41986}" type="slidenum">
              <a:rPr lang="en-US" smtClean="0"/>
              <a:pPr/>
              <a:t>36</a:t>
            </a:fld>
            <a:endParaRPr lang="en-US"/>
          </a:p>
        </p:txBody>
      </p:sp>
    </p:spTree>
    <p:extLst>
      <p:ext uri="{BB962C8B-B14F-4D97-AF65-F5344CB8AC3E}">
        <p14:creationId xmlns:p14="http://schemas.microsoft.com/office/powerpoint/2010/main" val="64521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DE9AD0-4CDA-1C47-B83C-1BF967B6E568}"/>
              </a:ext>
            </a:extLst>
          </p:cNvPr>
          <p:cNvSpPr>
            <a:spLocks noGrp="1"/>
          </p:cNvSpPr>
          <p:nvPr>
            <p:ph type="title"/>
          </p:nvPr>
        </p:nvSpPr>
        <p:spPr/>
        <p:txBody>
          <a:bodyPr/>
          <a:lstStyle/>
          <a:p>
            <a:r>
              <a:rPr lang="en-US"/>
              <a:t>Header Text Sample 5</a:t>
            </a:r>
          </a:p>
        </p:txBody>
      </p:sp>
      <p:sp>
        <p:nvSpPr>
          <p:cNvPr id="5" name="Text Placeholder 4">
            <a:extLst>
              <a:ext uri="{FF2B5EF4-FFF2-40B4-BE49-F238E27FC236}">
                <a16:creationId xmlns:a16="http://schemas.microsoft.com/office/drawing/2014/main" id="{D217E034-39F9-2743-9C72-615D0744DB13}"/>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04865E61-DD10-B84D-AE7F-06174F9A83E5}"/>
              </a:ext>
            </a:extLst>
          </p:cNvPr>
          <p:cNvSpPr>
            <a:spLocks noGrp="1"/>
          </p:cNvSpPr>
          <p:nvPr>
            <p:ph type="body" sz="quarter" idx="11"/>
          </p:nvPr>
        </p:nvSpPr>
        <p:spPr/>
        <p:txBody>
          <a:bodyPr>
            <a:normAutofit/>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diam.</a:t>
            </a:r>
          </a:p>
        </p:txBody>
      </p:sp>
      <p:pic>
        <p:nvPicPr>
          <p:cNvPr id="8" name="Picture Placeholder 7" descr="Photo of trees on campus in the Spring with Davie Poplar in the center ">
            <a:extLst>
              <a:ext uri="{FF2B5EF4-FFF2-40B4-BE49-F238E27FC236}">
                <a16:creationId xmlns:a16="http://schemas.microsoft.com/office/drawing/2014/main" id="{6391892A-C43A-564F-BB18-CD170D3A77DC}"/>
              </a:ext>
            </a:extLst>
          </p:cNvPr>
          <p:cNvPicPr>
            <a:picLocks noGrp="1" noChangeAspect="1"/>
          </p:cNvPicPr>
          <p:nvPr>
            <p:ph type="pic" sz="quarter" idx="12"/>
          </p:nvPr>
        </p:nvPicPr>
        <p:blipFill>
          <a:blip r:embed="rId3"/>
          <a:srcRect l="20355" r="20355"/>
          <a:stretch>
            <a:fillRect/>
          </a:stretch>
        </p:blipFill>
        <p:spPr>
          <a:xfrm flipH="1">
            <a:off x="6096000" y="0"/>
            <a:ext cx="6099175" cy="6858000"/>
          </a:xfrm>
        </p:spPr>
      </p:pic>
      <p:sp>
        <p:nvSpPr>
          <p:cNvPr id="6" name="Slide Number Placeholder 5">
            <a:extLst>
              <a:ext uri="{FF2B5EF4-FFF2-40B4-BE49-F238E27FC236}">
                <a16:creationId xmlns:a16="http://schemas.microsoft.com/office/drawing/2014/main" id="{CED45B25-F94D-C943-AB8D-B746C0F4503E}"/>
              </a:ext>
            </a:extLst>
          </p:cNvPr>
          <p:cNvSpPr>
            <a:spLocks noGrp="1"/>
          </p:cNvSpPr>
          <p:nvPr>
            <p:ph type="sldNum" sz="quarter" idx="10"/>
          </p:nvPr>
        </p:nvSpPr>
        <p:spPr/>
        <p:txBody>
          <a:bodyPr/>
          <a:lstStyle/>
          <a:p>
            <a:fld id="{6D6E361B-DFCA-824D-BA63-ADCED3B41986}" type="slidenum">
              <a:rPr lang="en-US" smtClean="0"/>
              <a:pPr/>
              <a:t>37</a:t>
            </a:fld>
            <a:endParaRPr lang="en-US"/>
          </a:p>
        </p:txBody>
      </p:sp>
    </p:spTree>
    <p:extLst>
      <p:ext uri="{BB962C8B-B14F-4D97-AF65-F5344CB8AC3E}">
        <p14:creationId xmlns:p14="http://schemas.microsoft.com/office/powerpoint/2010/main" val="753187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F96724-E260-F84F-BD2C-9E327DD89E17}"/>
              </a:ext>
            </a:extLst>
          </p:cNvPr>
          <p:cNvSpPr>
            <a:spLocks noGrp="1"/>
          </p:cNvSpPr>
          <p:nvPr>
            <p:ph type="title"/>
          </p:nvPr>
        </p:nvSpPr>
        <p:spPr/>
        <p:txBody>
          <a:bodyPr/>
          <a:lstStyle/>
          <a:p>
            <a:r>
              <a:rPr lang="en-US"/>
              <a:t>Header Text Sample 6</a:t>
            </a:r>
          </a:p>
        </p:txBody>
      </p:sp>
      <p:sp>
        <p:nvSpPr>
          <p:cNvPr id="4" name="Text Placeholder 3">
            <a:extLst>
              <a:ext uri="{FF2B5EF4-FFF2-40B4-BE49-F238E27FC236}">
                <a16:creationId xmlns:a16="http://schemas.microsoft.com/office/drawing/2014/main" id="{05E03B72-4236-6241-8F16-F1E1B5A76913}"/>
              </a:ext>
            </a:extLst>
          </p:cNvPr>
          <p:cNvSpPr>
            <a:spLocks noGrp="1"/>
          </p:cNvSpPr>
          <p:nvPr>
            <p:ph type="body" sz="quarter" idx="16"/>
          </p:nvPr>
        </p:nvSpPr>
        <p:spPr/>
        <p:txBody>
          <a:bodyPr/>
          <a:lstStyle/>
          <a:p>
            <a:r>
              <a:rPr lang="en-US"/>
              <a:t>Subtitle</a:t>
            </a:r>
          </a:p>
        </p:txBody>
      </p:sp>
      <p:sp>
        <p:nvSpPr>
          <p:cNvPr id="2" name="Text Placeholder 1">
            <a:extLst>
              <a:ext uri="{FF2B5EF4-FFF2-40B4-BE49-F238E27FC236}">
                <a16:creationId xmlns:a16="http://schemas.microsoft.com/office/drawing/2014/main" id="{4734DFD8-1B07-DB49-9846-BA84ECE43C68}"/>
              </a:ext>
            </a:extLst>
          </p:cNvPr>
          <p:cNvSpPr>
            <a:spLocks noGrp="1"/>
          </p:cNvSpPr>
          <p:nvPr>
            <p:ph type="body" sz="quarter" idx="11"/>
          </p:nvPr>
        </p:nvSpPr>
        <p:spPr/>
        <p:txBody>
          <a:bodyPr>
            <a:normAutofit/>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diam.</a:t>
            </a:r>
          </a:p>
        </p:txBody>
      </p:sp>
      <p:sp>
        <p:nvSpPr>
          <p:cNvPr id="5" name="Slide Number Placeholder 4">
            <a:extLst>
              <a:ext uri="{FF2B5EF4-FFF2-40B4-BE49-F238E27FC236}">
                <a16:creationId xmlns:a16="http://schemas.microsoft.com/office/drawing/2014/main" id="{61DA4AA6-3901-4C4A-B3EC-FD233060F6F8}"/>
              </a:ext>
            </a:extLst>
          </p:cNvPr>
          <p:cNvSpPr>
            <a:spLocks noGrp="1"/>
          </p:cNvSpPr>
          <p:nvPr>
            <p:ph type="sldNum" sz="quarter" idx="10"/>
          </p:nvPr>
        </p:nvSpPr>
        <p:spPr/>
        <p:txBody>
          <a:bodyPr/>
          <a:lstStyle/>
          <a:p>
            <a:fld id="{6D6E361B-DFCA-824D-BA63-ADCED3B41986}" type="slidenum">
              <a:rPr lang="en-US" smtClean="0"/>
              <a:pPr/>
              <a:t>38</a:t>
            </a:fld>
            <a:endParaRPr lang="en-US"/>
          </a:p>
        </p:txBody>
      </p:sp>
    </p:spTree>
    <p:extLst>
      <p:ext uri="{BB962C8B-B14F-4D97-AF65-F5344CB8AC3E}">
        <p14:creationId xmlns:p14="http://schemas.microsoft.com/office/powerpoint/2010/main" val="203918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E18BA1-447C-7945-A3E8-A4BC34ADE3FE}"/>
              </a:ext>
            </a:extLst>
          </p:cNvPr>
          <p:cNvSpPr>
            <a:spLocks noGrp="1"/>
          </p:cNvSpPr>
          <p:nvPr>
            <p:ph type="title"/>
          </p:nvPr>
        </p:nvSpPr>
        <p:spPr/>
        <p:txBody>
          <a:bodyPr/>
          <a:lstStyle/>
          <a:p>
            <a:r>
              <a:rPr lang="en-US"/>
              <a:t>Header Text Sample 7</a:t>
            </a:r>
          </a:p>
        </p:txBody>
      </p:sp>
      <p:sp>
        <p:nvSpPr>
          <p:cNvPr id="4" name="Text Placeholder 3">
            <a:extLst>
              <a:ext uri="{FF2B5EF4-FFF2-40B4-BE49-F238E27FC236}">
                <a16:creationId xmlns:a16="http://schemas.microsoft.com/office/drawing/2014/main" id="{7EAD178C-0682-3740-B24F-4B325F8897AB}"/>
              </a:ext>
            </a:extLst>
          </p:cNvPr>
          <p:cNvSpPr>
            <a:spLocks noGrp="1"/>
          </p:cNvSpPr>
          <p:nvPr>
            <p:ph type="body" sz="quarter" idx="16"/>
          </p:nvPr>
        </p:nvSpPr>
        <p:spPr/>
        <p:txBody>
          <a:bodyPr/>
          <a:lstStyle/>
          <a:p>
            <a:r>
              <a:rPr lang="en-US"/>
              <a:t>Subtitle</a:t>
            </a:r>
          </a:p>
        </p:txBody>
      </p:sp>
      <p:sp>
        <p:nvSpPr>
          <p:cNvPr id="2" name="Text Placeholder 1">
            <a:extLst>
              <a:ext uri="{FF2B5EF4-FFF2-40B4-BE49-F238E27FC236}">
                <a16:creationId xmlns:a16="http://schemas.microsoft.com/office/drawing/2014/main" id="{9A818714-7762-C24B-88AB-F83E9F59334B}"/>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diam.</a:t>
            </a:r>
          </a:p>
          <a:p>
            <a:endParaRPr lang="en-US"/>
          </a:p>
        </p:txBody>
      </p:sp>
      <p:sp>
        <p:nvSpPr>
          <p:cNvPr id="5" name="Slide Number Placeholder 4">
            <a:extLst>
              <a:ext uri="{FF2B5EF4-FFF2-40B4-BE49-F238E27FC236}">
                <a16:creationId xmlns:a16="http://schemas.microsoft.com/office/drawing/2014/main" id="{040AE7BB-E322-D44B-8451-1AAC09522FC0}"/>
              </a:ext>
            </a:extLst>
          </p:cNvPr>
          <p:cNvSpPr>
            <a:spLocks noGrp="1"/>
          </p:cNvSpPr>
          <p:nvPr>
            <p:ph type="sldNum" sz="quarter" idx="10"/>
          </p:nvPr>
        </p:nvSpPr>
        <p:spPr/>
        <p:txBody>
          <a:bodyPr/>
          <a:lstStyle/>
          <a:p>
            <a:fld id="{6D6E361B-DFCA-824D-BA63-ADCED3B41986}" type="slidenum">
              <a:rPr lang="en-US" smtClean="0"/>
              <a:pPr/>
              <a:t>39</a:t>
            </a:fld>
            <a:endParaRPr lang="en-US"/>
          </a:p>
        </p:txBody>
      </p:sp>
    </p:spTree>
    <p:extLst>
      <p:ext uri="{BB962C8B-B14F-4D97-AF65-F5344CB8AC3E}">
        <p14:creationId xmlns:p14="http://schemas.microsoft.com/office/powerpoint/2010/main" val="177220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27E3-1821-F97E-2E29-5D82537ACC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96775D-8B2C-658A-1480-BCD504EC7013}"/>
              </a:ext>
            </a:extLst>
          </p:cNvPr>
          <p:cNvSpPr>
            <a:spLocks noGrp="1"/>
          </p:cNvSpPr>
          <p:nvPr>
            <p:ph type="title"/>
          </p:nvPr>
        </p:nvSpPr>
        <p:spPr>
          <a:xfrm>
            <a:off x="499176" y="838322"/>
            <a:ext cx="5333135" cy="1017364"/>
          </a:xfrm>
        </p:spPr>
        <p:txBody>
          <a:bodyPr/>
          <a:lstStyle/>
          <a:p>
            <a:r>
              <a:rPr lang="en-US"/>
              <a:t>Service Locations</a:t>
            </a:r>
          </a:p>
        </p:txBody>
      </p:sp>
      <p:sp>
        <p:nvSpPr>
          <p:cNvPr id="4" name="Text Placeholder 3">
            <a:extLst>
              <a:ext uri="{FF2B5EF4-FFF2-40B4-BE49-F238E27FC236}">
                <a16:creationId xmlns:a16="http://schemas.microsoft.com/office/drawing/2014/main" id="{6CCC5867-2C30-4BC7-A9DF-A96C2B4653AD}"/>
              </a:ext>
            </a:extLst>
          </p:cNvPr>
          <p:cNvSpPr>
            <a:spLocks noGrp="1"/>
          </p:cNvSpPr>
          <p:nvPr>
            <p:ph type="body" sz="quarter" idx="16"/>
          </p:nvPr>
        </p:nvSpPr>
        <p:spPr/>
        <p:txBody>
          <a:bodyPr/>
          <a:lstStyle/>
          <a:p>
            <a:r>
              <a:rPr lang="en-US"/>
              <a:t>Community of care</a:t>
            </a:r>
          </a:p>
        </p:txBody>
      </p:sp>
      <p:sp>
        <p:nvSpPr>
          <p:cNvPr id="5" name="Slide Number Placeholder 4">
            <a:extLst>
              <a:ext uri="{FF2B5EF4-FFF2-40B4-BE49-F238E27FC236}">
                <a16:creationId xmlns:a16="http://schemas.microsoft.com/office/drawing/2014/main" id="{51408701-17D5-E108-1B58-C65C3893AFE8}"/>
              </a:ext>
            </a:extLst>
          </p:cNvPr>
          <p:cNvSpPr>
            <a:spLocks noGrp="1"/>
          </p:cNvSpPr>
          <p:nvPr>
            <p:ph type="sldNum" sz="quarter" idx="10"/>
          </p:nvPr>
        </p:nvSpPr>
        <p:spPr/>
        <p:txBody>
          <a:bodyPr/>
          <a:lstStyle/>
          <a:p>
            <a:fld id="{6D6E361B-DFCA-824D-BA63-ADCED3B41986}" type="slidenum">
              <a:rPr lang="en-US" smtClean="0"/>
              <a:pPr/>
              <a:t>4</a:t>
            </a:fld>
            <a:endParaRPr lang="en-US"/>
          </a:p>
        </p:txBody>
      </p:sp>
      <p:pic>
        <p:nvPicPr>
          <p:cNvPr id="6" name="Picture 5">
            <a:extLst>
              <a:ext uri="{FF2B5EF4-FFF2-40B4-BE49-F238E27FC236}">
                <a16:creationId xmlns:a16="http://schemas.microsoft.com/office/drawing/2014/main" id="{D3585125-D681-DEE4-EA20-A7B656C2A95D}"/>
              </a:ext>
            </a:extLst>
          </p:cNvPr>
          <p:cNvPicPr>
            <a:picLocks noChangeAspect="1"/>
          </p:cNvPicPr>
          <p:nvPr/>
        </p:nvPicPr>
        <p:blipFill>
          <a:blip r:embed="rId3"/>
          <a:srcRect t="277" b="277"/>
          <a:stretch/>
        </p:blipFill>
        <p:spPr>
          <a:xfrm>
            <a:off x="5695203" y="585147"/>
            <a:ext cx="5993877" cy="5835721"/>
          </a:xfrm>
          <a:prstGeom prst="rect">
            <a:avLst/>
          </a:prstGeom>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8536FFA8-B2DE-63D1-4995-C903C937F652}"/>
              </a:ext>
            </a:extLst>
          </p:cNvPr>
          <p:cNvSpPr>
            <a:spLocks noGrp="1"/>
          </p:cNvSpPr>
          <p:nvPr>
            <p:ph type="body" sz="quarter" idx="11"/>
          </p:nvPr>
        </p:nvSpPr>
        <p:spPr>
          <a:xfrm>
            <a:off x="502920" y="1662268"/>
            <a:ext cx="5087654" cy="3533088"/>
          </a:xfrm>
        </p:spPr>
        <p:txBody>
          <a:bodyPr vert="horz" lIns="91440" tIns="45720" rIns="91440" bIns="45720" rtlCol="0" anchor="t">
            <a:normAutofit/>
          </a:bodyPr>
          <a:lstStyle/>
          <a:p>
            <a:r>
              <a:rPr lang="en-US" b="1" dirty="0"/>
              <a:t>Campus Health and CAPS</a:t>
            </a:r>
            <a:r>
              <a:rPr lang="en-US" dirty="0"/>
              <a:t>: James A. Taylor building</a:t>
            </a:r>
            <a:endParaRPr lang="en-US" dirty="0">
              <a:ea typeface="Calibri"/>
              <a:cs typeface="Calibri"/>
            </a:endParaRPr>
          </a:p>
          <a:p>
            <a:r>
              <a:rPr lang="en-US" b="1" dirty="0"/>
              <a:t>Student Wellness</a:t>
            </a:r>
            <a:r>
              <a:rPr lang="en-US" dirty="0"/>
              <a:t>: SASB North</a:t>
            </a:r>
            <a:endParaRPr lang="en-US" dirty="0">
              <a:ea typeface="Calibri"/>
              <a:cs typeface="Calibri"/>
            </a:endParaRPr>
          </a:p>
          <a:p>
            <a:r>
              <a:rPr lang="en-US" b="1" dirty="0"/>
              <a:t>Student Stores Pharmacy and Mini Clinic</a:t>
            </a:r>
            <a:r>
              <a:rPr lang="en-US" dirty="0"/>
              <a:t>: Third floor of the Student Stores</a:t>
            </a:r>
          </a:p>
          <a:p>
            <a:r>
              <a:rPr lang="en-US" dirty="0"/>
              <a:t>P2P offers 24/7 transportation</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999730485"/>
      </p:ext>
    </p:extLst>
  </p:cSld>
  <p:clrMapOvr>
    <a:masterClrMapping/>
  </p:clrMapOvr>
  <mc:AlternateContent xmlns:mc="http://schemas.openxmlformats.org/markup-compatibility/2006" xmlns:p14="http://schemas.microsoft.com/office/powerpoint/2010/main">
    <mc:Choice Requires="p14">
      <p:transition spd="slow" p14:dur="2000" advTm="61060"/>
    </mc:Choice>
    <mc:Fallback xmlns="">
      <p:transition spd="slow" advTm="6106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E9860F-2EB9-994D-8368-FC3B595E634C}"/>
              </a:ext>
            </a:extLst>
          </p:cNvPr>
          <p:cNvSpPr>
            <a:spLocks noGrp="1"/>
          </p:cNvSpPr>
          <p:nvPr>
            <p:ph type="title"/>
          </p:nvPr>
        </p:nvSpPr>
        <p:spPr/>
        <p:txBody>
          <a:bodyPr/>
          <a:lstStyle/>
          <a:p>
            <a:r>
              <a:rPr lang="en-US"/>
              <a:t>Header Text Sample 8</a:t>
            </a:r>
          </a:p>
        </p:txBody>
      </p:sp>
      <p:pic>
        <p:nvPicPr>
          <p:cNvPr id="8" name="Picture Placeholder 7" descr="Photo of trees on campus in the Spring with Davie Poplar in the center ">
            <a:extLst>
              <a:ext uri="{FF2B5EF4-FFF2-40B4-BE49-F238E27FC236}">
                <a16:creationId xmlns:a16="http://schemas.microsoft.com/office/drawing/2014/main" id="{3958F031-DF00-6E42-8423-6EF3058DBE1D}"/>
              </a:ext>
            </a:extLst>
          </p:cNvPr>
          <p:cNvPicPr>
            <a:picLocks noGrp="1" noChangeAspect="1"/>
          </p:cNvPicPr>
          <p:nvPr>
            <p:ph type="pic" sz="quarter" idx="12"/>
          </p:nvPr>
        </p:nvPicPr>
        <p:blipFill>
          <a:blip r:embed="rId3"/>
          <a:srcRect l="20355" r="20355"/>
          <a:stretch>
            <a:fillRect/>
          </a:stretch>
        </p:blipFill>
        <p:spPr/>
      </p:pic>
      <p:sp>
        <p:nvSpPr>
          <p:cNvPr id="5" name="Text Placeholder 4">
            <a:extLst>
              <a:ext uri="{FF2B5EF4-FFF2-40B4-BE49-F238E27FC236}">
                <a16:creationId xmlns:a16="http://schemas.microsoft.com/office/drawing/2014/main" id="{A4D27BC9-9E87-F642-9BFB-9176DA2FA935}"/>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80EF58B5-DF1D-4E41-8E76-120F7C788BA5}"/>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diam.</a:t>
            </a:r>
          </a:p>
          <a:p>
            <a:endParaRPr lang="en-US"/>
          </a:p>
        </p:txBody>
      </p:sp>
      <p:sp>
        <p:nvSpPr>
          <p:cNvPr id="6" name="Slide Number Placeholder 5">
            <a:extLst>
              <a:ext uri="{FF2B5EF4-FFF2-40B4-BE49-F238E27FC236}">
                <a16:creationId xmlns:a16="http://schemas.microsoft.com/office/drawing/2014/main" id="{620C96A6-AD93-0E4B-94FA-8B840563966E}"/>
              </a:ext>
            </a:extLst>
          </p:cNvPr>
          <p:cNvSpPr>
            <a:spLocks noGrp="1"/>
          </p:cNvSpPr>
          <p:nvPr>
            <p:ph type="sldNum" sz="quarter" idx="10"/>
          </p:nvPr>
        </p:nvSpPr>
        <p:spPr/>
        <p:txBody>
          <a:bodyPr/>
          <a:lstStyle/>
          <a:p>
            <a:fld id="{6D6E361B-DFCA-824D-BA63-ADCED3B41986}" type="slidenum">
              <a:rPr lang="en-US" smtClean="0"/>
              <a:pPr/>
              <a:t>40</a:t>
            </a:fld>
            <a:endParaRPr lang="en-US"/>
          </a:p>
        </p:txBody>
      </p:sp>
    </p:spTree>
    <p:extLst>
      <p:ext uri="{BB962C8B-B14F-4D97-AF65-F5344CB8AC3E}">
        <p14:creationId xmlns:p14="http://schemas.microsoft.com/office/powerpoint/2010/main" val="674092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382859-7A52-5D43-A35B-AA403FDB2413}"/>
              </a:ext>
            </a:extLst>
          </p:cNvPr>
          <p:cNvSpPr>
            <a:spLocks noGrp="1"/>
          </p:cNvSpPr>
          <p:nvPr>
            <p:ph type="title"/>
          </p:nvPr>
        </p:nvSpPr>
        <p:spPr/>
        <p:txBody>
          <a:bodyPr/>
          <a:lstStyle/>
          <a:p>
            <a:r>
              <a:rPr lang="en-US"/>
              <a:t>Header Text Sample 9</a:t>
            </a:r>
          </a:p>
        </p:txBody>
      </p:sp>
      <p:sp>
        <p:nvSpPr>
          <p:cNvPr id="4" name="Text Placeholder 3">
            <a:extLst>
              <a:ext uri="{FF2B5EF4-FFF2-40B4-BE49-F238E27FC236}">
                <a16:creationId xmlns:a16="http://schemas.microsoft.com/office/drawing/2014/main" id="{5B006C1D-BF43-CC46-9351-2138EF2A65E5}"/>
              </a:ext>
            </a:extLst>
          </p:cNvPr>
          <p:cNvSpPr>
            <a:spLocks noGrp="1"/>
          </p:cNvSpPr>
          <p:nvPr>
            <p:ph type="body" sz="quarter" idx="16"/>
          </p:nvPr>
        </p:nvSpPr>
        <p:spPr/>
        <p:txBody>
          <a:bodyPr/>
          <a:lstStyle/>
          <a:p>
            <a:r>
              <a:rPr lang="en-US"/>
              <a:t>Subtitle</a:t>
            </a:r>
          </a:p>
        </p:txBody>
      </p:sp>
      <p:sp>
        <p:nvSpPr>
          <p:cNvPr id="2" name="Text Placeholder 1">
            <a:extLst>
              <a:ext uri="{FF2B5EF4-FFF2-40B4-BE49-F238E27FC236}">
                <a16:creationId xmlns:a16="http://schemas.microsoft.com/office/drawing/2014/main" id="{0891FFC2-0142-AA4D-9259-20A144498A8D}"/>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diam.</a:t>
            </a:r>
          </a:p>
          <a:p>
            <a:endParaRPr lang="en-US"/>
          </a:p>
        </p:txBody>
      </p:sp>
      <p:sp>
        <p:nvSpPr>
          <p:cNvPr id="5" name="Slide Number Placeholder 4">
            <a:extLst>
              <a:ext uri="{FF2B5EF4-FFF2-40B4-BE49-F238E27FC236}">
                <a16:creationId xmlns:a16="http://schemas.microsoft.com/office/drawing/2014/main" id="{34B696DB-E7EA-124A-A6B6-492A0D67006E}"/>
              </a:ext>
            </a:extLst>
          </p:cNvPr>
          <p:cNvSpPr>
            <a:spLocks noGrp="1"/>
          </p:cNvSpPr>
          <p:nvPr>
            <p:ph type="sldNum" sz="quarter" idx="10"/>
          </p:nvPr>
        </p:nvSpPr>
        <p:spPr/>
        <p:txBody>
          <a:bodyPr/>
          <a:lstStyle/>
          <a:p>
            <a:fld id="{6D6E361B-DFCA-824D-BA63-ADCED3B41986}" type="slidenum">
              <a:rPr lang="en-US" smtClean="0"/>
              <a:pPr/>
              <a:t>41</a:t>
            </a:fld>
            <a:endParaRPr lang="en-US"/>
          </a:p>
        </p:txBody>
      </p:sp>
    </p:spTree>
    <p:extLst>
      <p:ext uri="{BB962C8B-B14F-4D97-AF65-F5344CB8AC3E}">
        <p14:creationId xmlns:p14="http://schemas.microsoft.com/office/powerpoint/2010/main" val="2126193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A985A-8598-7544-9110-37A99461CC9D}"/>
              </a:ext>
            </a:extLst>
          </p:cNvPr>
          <p:cNvSpPr>
            <a:spLocks noGrp="1"/>
          </p:cNvSpPr>
          <p:nvPr>
            <p:ph type="title"/>
          </p:nvPr>
        </p:nvSpPr>
        <p:spPr/>
        <p:txBody>
          <a:bodyPr/>
          <a:lstStyle/>
          <a:p>
            <a:r>
              <a:rPr lang="en-US"/>
              <a:t>Header Text Sample 10</a:t>
            </a:r>
          </a:p>
        </p:txBody>
      </p:sp>
      <p:sp>
        <p:nvSpPr>
          <p:cNvPr id="4" name="Text Placeholder 3">
            <a:extLst>
              <a:ext uri="{FF2B5EF4-FFF2-40B4-BE49-F238E27FC236}">
                <a16:creationId xmlns:a16="http://schemas.microsoft.com/office/drawing/2014/main" id="{DF89994A-D498-1249-82F2-BC3D964D3FBB}"/>
              </a:ext>
            </a:extLst>
          </p:cNvPr>
          <p:cNvSpPr>
            <a:spLocks noGrp="1"/>
          </p:cNvSpPr>
          <p:nvPr>
            <p:ph type="body" sz="quarter" idx="16"/>
          </p:nvPr>
        </p:nvSpPr>
        <p:spPr/>
        <p:txBody>
          <a:bodyPr/>
          <a:lstStyle/>
          <a:p>
            <a:r>
              <a:rPr lang="en-US"/>
              <a:t>Subtitle</a:t>
            </a:r>
          </a:p>
        </p:txBody>
      </p:sp>
      <p:sp>
        <p:nvSpPr>
          <p:cNvPr id="2" name="Text Placeholder 1">
            <a:extLst>
              <a:ext uri="{FF2B5EF4-FFF2-40B4-BE49-F238E27FC236}">
                <a16:creationId xmlns:a16="http://schemas.microsoft.com/office/drawing/2014/main" id="{9E05E498-DA03-C24C-9D7F-689C37F1DB80}"/>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diam.</a:t>
            </a:r>
          </a:p>
          <a:p>
            <a:endParaRPr lang="en-US"/>
          </a:p>
        </p:txBody>
      </p:sp>
      <p:sp>
        <p:nvSpPr>
          <p:cNvPr id="5" name="Slide Number Placeholder 4">
            <a:extLst>
              <a:ext uri="{FF2B5EF4-FFF2-40B4-BE49-F238E27FC236}">
                <a16:creationId xmlns:a16="http://schemas.microsoft.com/office/drawing/2014/main" id="{47C75AA7-29BE-2C41-9002-CC90BF9E71DF}"/>
              </a:ext>
            </a:extLst>
          </p:cNvPr>
          <p:cNvSpPr>
            <a:spLocks noGrp="1"/>
          </p:cNvSpPr>
          <p:nvPr>
            <p:ph type="sldNum" sz="quarter" idx="10"/>
          </p:nvPr>
        </p:nvSpPr>
        <p:spPr/>
        <p:txBody>
          <a:bodyPr/>
          <a:lstStyle/>
          <a:p>
            <a:fld id="{6D6E361B-DFCA-824D-BA63-ADCED3B41986}" type="slidenum">
              <a:rPr lang="en-US" smtClean="0"/>
              <a:pPr/>
              <a:t>42</a:t>
            </a:fld>
            <a:endParaRPr lang="en-US"/>
          </a:p>
        </p:txBody>
      </p:sp>
    </p:spTree>
    <p:extLst>
      <p:ext uri="{BB962C8B-B14F-4D97-AF65-F5344CB8AC3E}">
        <p14:creationId xmlns:p14="http://schemas.microsoft.com/office/powerpoint/2010/main" val="2093121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8C991-56A0-FA44-ADEB-012DDE6B4B6E}"/>
              </a:ext>
            </a:extLst>
          </p:cNvPr>
          <p:cNvSpPr>
            <a:spLocks noGrp="1"/>
          </p:cNvSpPr>
          <p:nvPr>
            <p:ph type="title"/>
          </p:nvPr>
        </p:nvSpPr>
        <p:spPr/>
        <p:txBody>
          <a:bodyPr/>
          <a:lstStyle/>
          <a:p>
            <a:r>
              <a:rPr lang="en-US"/>
              <a:t>Header Text Sample 11</a:t>
            </a:r>
          </a:p>
        </p:txBody>
      </p:sp>
      <p:sp>
        <p:nvSpPr>
          <p:cNvPr id="5" name="Text Placeholder 4">
            <a:extLst>
              <a:ext uri="{FF2B5EF4-FFF2-40B4-BE49-F238E27FC236}">
                <a16:creationId xmlns:a16="http://schemas.microsoft.com/office/drawing/2014/main" id="{F399C677-8E20-1D49-A927-53332983E0FB}"/>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9112325C-7996-3D47-8A6B-202692A8A364}"/>
              </a:ext>
            </a:extLst>
          </p:cNvPr>
          <p:cNvSpPr>
            <a:spLocks noGrp="1"/>
          </p:cNvSpPr>
          <p:nvPr>
            <p:ph type="body" sz="quarter" idx="12"/>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br>
              <a:rPr lang="en-US"/>
            </a:b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a:t>
            </a:r>
            <a:br>
              <a:rPr lang="en-US"/>
            </a:br>
            <a:r>
              <a:rPr lang="en-US"/>
              <a:t>et </a:t>
            </a:r>
            <a:r>
              <a:rPr lang="en-US" err="1"/>
              <a:t>euismod</a:t>
            </a:r>
            <a:r>
              <a:rPr lang="en-US"/>
              <a:t> </a:t>
            </a:r>
            <a:r>
              <a:rPr lang="en-US" err="1"/>
              <a:t>odio</a:t>
            </a:r>
            <a:r>
              <a:rPr lang="en-US"/>
              <a:t> </a:t>
            </a:r>
            <a:r>
              <a:rPr lang="en-US" err="1"/>
              <a:t>mattis</a:t>
            </a:r>
            <a:r>
              <a:rPr lang="en-US"/>
              <a:t>. </a:t>
            </a:r>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br>
              <a:rPr lang="en-US"/>
            </a:br>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p:txBody>
      </p:sp>
      <p:pic>
        <p:nvPicPr>
          <p:cNvPr id="8" name="Picture Placeholder 7" descr="Photo of trees on campus in the Spring with Davie Poplar in the center ">
            <a:extLst>
              <a:ext uri="{FF2B5EF4-FFF2-40B4-BE49-F238E27FC236}">
                <a16:creationId xmlns:a16="http://schemas.microsoft.com/office/drawing/2014/main" id="{F36C71C2-CB5C-FD43-A8CA-25313FA99ECD}"/>
              </a:ext>
            </a:extLst>
          </p:cNvPr>
          <p:cNvPicPr>
            <a:picLocks noGrp="1" noChangeAspect="1"/>
          </p:cNvPicPr>
          <p:nvPr>
            <p:ph type="pic" sz="quarter" idx="13"/>
          </p:nvPr>
        </p:nvPicPr>
        <p:blipFill>
          <a:blip r:embed="rId3"/>
          <a:srcRect t="35635" b="35635"/>
          <a:stretch>
            <a:fillRect/>
          </a:stretch>
        </p:blipFill>
        <p:spPr/>
      </p:pic>
      <p:sp>
        <p:nvSpPr>
          <p:cNvPr id="6" name="Slide Number Placeholder 5">
            <a:extLst>
              <a:ext uri="{FF2B5EF4-FFF2-40B4-BE49-F238E27FC236}">
                <a16:creationId xmlns:a16="http://schemas.microsoft.com/office/drawing/2014/main" id="{9C309F66-C443-1842-82C4-3989933D8CCB}"/>
              </a:ext>
            </a:extLst>
          </p:cNvPr>
          <p:cNvSpPr>
            <a:spLocks noGrp="1"/>
          </p:cNvSpPr>
          <p:nvPr>
            <p:ph type="sldNum" sz="quarter" idx="10"/>
          </p:nvPr>
        </p:nvSpPr>
        <p:spPr/>
        <p:txBody>
          <a:bodyPr/>
          <a:lstStyle/>
          <a:p>
            <a:fld id="{6D6E361B-DFCA-824D-BA63-ADCED3B41986}" type="slidenum">
              <a:rPr lang="en-US" smtClean="0"/>
              <a:pPr/>
              <a:t>43</a:t>
            </a:fld>
            <a:endParaRPr lang="en-US"/>
          </a:p>
        </p:txBody>
      </p:sp>
    </p:spTree>
    <p:extLst>
      <p:ext uri="{BB962C8B-B14F-4D97-AF65-F5344CB8AC3E}">
        <p14:creationId xmlns:p14="http://schemas.microsoft.com/office/powerpoint/2010/main" val="2410334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98FD-F91E-C24F-A870-59516D0A4D13}"/>
              </a:ext>
            </a:extLst>
          </p:cNvPr>
          <p:cNvSpPr>
            <a:spLocks noGrp="1"/>
          </p:cNvSpPr>
          <p:nvPr>
            <p:ph type="title"/>
          </p:nvPr>
        </p:nvSpPr>
        <p:spPr/>
        <p:txBody>
          <a:bodyPr/>
          <a:lstStyle/>
          <a:p>
            <a:r>
              <a:rPr lang="en-US"/>
              <a:t>Header Text Sample 12</a:t>
            </a:r>
          </a:p>
        </p:txBody>
      </p:sp>
      <p:sp>
        <p:nvSpPr>
          <p:cNvPr id="4" name="Text Placeholder 3">
            <a:extLst>
              <a:ext uri="{FF2B5EF4-FFF2-40B4-BE49-F238E27FC236}">
                <a16:creationId xmlns:a16="http://schemas.microsoft.com/office/drawing/2014/main" id="{DD99C0ED-1E83-3E42-A875-F491C54DC49B}"/>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377F293F-E162-3848-AA53-0F0C0BE51936}"/>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br>
              <a:rPr lang="en-US"/>
            </a:b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a:t>
            </a:r>
            <a:br>
              <a:rPr lang="en-US"/>
            </a:br>
            <a:r>
              <a:rPr lang="en-US"/>
              <a:t>et </a:t>
            </a:r>
            <a:r>
              <a:rPr lang="en-US" err="1"/>
              <a:t>euismod</a:t>
            </a:r>
            <a:r>
              <a:rPr lang="en-US"/>
              <a:t> </a:t>
            </a:r>
            <a:r>
              <a:rPr lang="en-US" err="1"/>
              <a:t>odio</a:t>
            </a:r>
            <a:r>
              <a:rPr lang="en-US"/>
              <a:t> </a:t>
            </a:r>
            <a:r>
              <a:rPr lang="en-US" err="1"/>
              <a:t>mattis</a:t>
            </a:r>
            <a:r>
              <a:rPr lang="en-US"/>
              <a:t>. </a:t>
            </a:r>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br>
              <a:rPr lang="en-US"/>
            </a:br>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a:p>
            <a:endParaRPr lang="en-US"/>
          </a:p>
        </p:txBody>
      </p:sp>
      <p:sp>
        <p:nvSpPr>
          <p:cNvPr id="5" name="Slide Number Placeholder 4">
            <a:extLst>
              <a:ext uri="{FF2B5EF4-FFF2-40B4-BE49-F238E27FC236}">
                <a16:creationId xmlns:a16="http://schemas.microsoft.com/office/drawing/2014/main" id="{3CD614F3-8672-1548-9C7A-FD0BDFF157A5}"/>
              </a:ext>
            </a:extLst>
          </p:cNvPr>
          <p:cNvSpPr>
            <a:spLocks noGrp="1"/>
          </p:cNvSpPr>
          <p:nvPr>
            <p:ph type="sldNum" sz="quarter" idx="10"/>
          </p:nvPr>
        </p:nvSpPr>
        <p:spPr/>
        <p:txBody>
          <a:bodyPr/>
          <a:lstStyle/>
          <a:p>
            <a:fld id="{6D6E361B-DFCA-824D-BA63-ADCED3B41986}" type="slidenum">
              <a:rPr lang="en-US" smtClean="0"/>
              <a:pPr/>
              <a:t>44</a:t>
            </a:fld>
            <a:endParaRPr lang="en-US"/>
          </a:p>
        </p:txBody>
      </p:sp>
    </p:spTree>
    <p:extLst>
      <p:ext uri="{BB962C8B-B14F-4D97-AF65-F5344CB8AC3E}">
        <p14:creationId xmlns:p14="http://schemas.microsoft.com/office/powerpoint/2010/main" val="1624110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A214-CCCA-8042-AC9B-7B4F7086810B}"/>
              </a:ext>
            </a:extLst>
          </p:cNvPr>
          <p:cNvSpPr>
            <a:spLocks noGrp="1"/>
          </p:cNvSpPr>
          <p:nvPr>
            <p:ph type="title"/>
          </p:nvPr>
        </p:nvSpPr>
        <p:spPr/>
        <p:txBody>
          <a:bodyPr/>
          <a:lstStyle/>
          <a:p>
            <a:r>
              <a:rPr lang="en-US"/>
              <a:t>Header Text Sample 13</a:t>
            </a:r>
          </a:p>
        </p:txBody>
      </p:sp>
      <p:sp>
        <p:nvSpPr>
          <p:cNvPr id="4" name="Text Placeholder 3">
            <a:extLst>
              <a:ext uri="{FF2B5EF4-FFF2-40B4-BE49-F238E27FC236}">
                <a16:creationId xmlns:a16="http://schemas.microsoft.com/office/drawing/2014/main" id="{6DB99B91-3F2C-F14E-B8EA-5B3125F2A082}"/>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D09B4C24-52C3-1945-95BF-D5ADC9111947}"/>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br>
              <a:rPr lang="en-US"/>
            </a:b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a:t>
            </a:r>
            <a:br>
              <a:rPr lang="en-US"/>
            </a:br>
            <a:r>
              <a:rPr lang="en-US"/>
              <a:t>et </a:t>
            </a:r>
            <a:r>
              <a:rPr lang="en-US" err="1"/>
              <a:t>euismod</a:t>
            </a:r>
            <a:r>
              <a:rPr lang="en-US"/>
              <a:t> </a:t>
            </a:r>
            <a:r>
              <a:rPr lang="en-US" err="1"/>
              <a:t>odio</a:t>
            </a:r>
            <a:r>
              <a:rPr lang="en-US"/>
              <a:t> </a:t>
            </a:r>
            <a:r>
              <a:rPr lang="en-US" err="1"/>
              <a:t>mattis</a:t>
            </a:r>
            <a:r>
              <a:rPr lang="en-US"/>
              <a:t>. </a:t>
            </a:r>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br>
              <a:rPr lang="en-US"/>
            </a:br>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a:p>
            <a:endParaRPr lang="en-US"/>
          </a:p>
        </p:txBody>
      </p:sp>
      <p:sp>
        <p:nvSpPr>
          <p:cNvPr id="5" name="Slide Number Placeholder 4">
            <a:extLst>
              <a:ext uri="{FF2B5EF4-FFF2-40B4-BE49-F238E27FC236}">
                <a16:creationId xmlns:a16="http://schemas.microsoft.com/office/drawing/2014/main" id="{CDADA7A9-72B6-0944-9013-5F2C5C6CFE93}"/>
              </a:ext>
            </a:extLst>
          </p:cNvPr>
          <p:cNvSpPr>
            <a:spLocks noGrp="1"/>
          </p:cNvSpPr>
          <p:nvPr>
            <p:ph type="sldNum" sz="quarter" idx="10"/>
          </p:nvPr>
        </p:nvSpPr>
        <p:spPr/>
        <p:txBody>
          <a:bodyPr/>
          <a:lstStyle/>
          <a:p>
            <a:fld id="{6D6E361B-DFCA-824D-BA63-ADCED3B41986}" type="slidenum">
              <a:rPr lang="en-US" smtClean="0"/>
              <a:pPr/>
              <a:t>45</a:t>
            </a:fld>
            <a:endParaRPr lang="en-US"/>
          </a:p>
        </p:txBody>
      </p:sp>
    </p:spTree>
    <p:extLst>
      <p:ext uri="{BB962C8B-B14F-4D97-AF65-F5344CB8AC3E}">
        <p14:creationId xmlns:p14="http://schemas.microsoft.com/office/powerpoint/2010/main" val="774477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E592-5CB7-494C-B461-C0A54DD01F33}"/>
              </a:ext>
            </a:extLst>
          </p:cNvPr>
          <p:cNvSpPr>
            <a:spLocks noGrp="1"/>
          </p:cNvSpPr>
          <p:nvPr>
            <p:ph type="title"/>
          </p:nvPr>
        </p:nvSpPr>
        <p:spPr/>
        <p:txBody>
          <a:bodyPr/>
          <a:lstStyle/>
          <a:p>
            <a:r>
              <a:rPr lang="en-US"/>
              <a:t>Header Text Sample 14</a:t>
            </a:r>
          </a:p>
        </p:txBody>
      </p:sp>
      <p:sp>
        <p:nvSpPr>
          <p:cNvPr id="4" name="Text Placeholder 3">
            <a:extLst>
              <a:ext uri="{FF2B5EF4-FFF2-40B4-BE49-F238E27FC236}">
                <a16:creationId xmlns:a16="http://schemas.microsoft.com/office/drawing/2014/main" id="{908C1FCC-5457-BE46-9734-9EEE157F9DCC}"/>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C0341D94-7DF3-6B43-A00B-8CC5BEA091AE}"/>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br>
              <a:rPr lang="en-US"/>
            </a:b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a:t>
            </a:r>
            <a:br>
              <a:rPr lang="en-US"/>
            </a:br>
            <a:r>
              <a:rPr lang="en-US"/>
              <a:t>et </a:t>
            </a:r>
            <a:r>
              <a:rPr lang="en-US" err="1"/>
              <a:t>euismod</a:t>
            </a:r>
            <a:r>
              <a:rPr lang="en-US"/>
              <a:t> </a:t>
            </a:r>
            <a:r>
              <a:rPr lang="en-US" err="1"/>
              <a:t>odio</a:t>
            </a:r>
            <a:r>
              <a:rPr lang="en-US"/>
              <a:t> </a:t>
            </a:r>
            <a:r>
              <a:rPr lang="en-US" err="1"/>
              <a:t>mattis</a:t>
            </a:r>
            <a:r>
              <a:rPr lang="en-US"/>
              <a:t>. </a:t>
            </a:r>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br>
              <a:rPr lang="en-US"/>
            </a:br>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a:p>
            <a:endParaRPr lang="en-US"/>
          </a:p>
        </p:txBody>
      </p:sp>
      <p:sp>
        <p:nvSpPr>
          <p:cNvPr id="5" name="Slide Number Placeholder 4">
            <a:extLst>
              <a:ext uri="{FF2B5EF4-FFF2-40B4-BE49-F238E27FC236}">
                <a16:creationId xmlns:a16="http://schemas.microsoft.com/office/drawing/2014/main" id="{8B7CA9A5-0F8F-EC47-AA09-8EA21952E0E2}"/>
              </a:ext>
            </a:extLst>
          </p:cNvPr>
          <p:cNvSpPr>
            <a:spLocks noGrp="1"/>
          </p:cNvSpPr>
          <p:nvPr>
            <p:ph type="sldNum" sz="quarter" idx="10"/>
          </p:nvPr>
        </p:nvSpPr>
        <p:spPr/>
        <p:txBody>
          <a:bodyPr/>
          <a:lstStyle/>
          <a:p>
            <a:fld id="{6D6E361B-DFCA-824D-BA63-ADCED3B41986}" type="slidenum">
              <a:rPr lang="en-US" smtClean="0"/>
              <a:pPr/>
              <a:t>46</a:t>
            </a:fld>
            <a:endParaRPr lang="en-US"/>
          </a:p>
        </p:txBody>
      </p:sp>
    </p:spTree>
    <p:extLst>
      <p:ext uri="{BB962C8B-B14F-4D97-AF65-F5344CB8AC3E}">
        <p14:creationId xmlns:p14="http://schemas.microsoft.com/office/powerpoint/2010/main" val="1225297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91BD-6ED2-7748-B019-BFA41C9A9303}"/>
              </a:ext>
            </a:extLst>
          </p:cNvPr>
          <p:cNvSpPr>
            <a:spLocks noGrp="1"/>
          </p:cNvSpPr>
          <p:nvPr>
            <p:ph type="title"/>
          </p:nvPr>
        </p:nvSpPr>
        <p:spPr/>
        <p:txBody>
          <a:bodyPr/>
          <a:lstStyle/>
          <a:p>
            <a:r>
              <a:rPr lang="en-US"/>
              <a:t>Header Text Sample 15</a:t>
            </a:r>
          </a:p>
        </p:txBody>
      </p:sp>
      <p:sp>
        <p:nvSpPr>
          <p:cNvPr id="4" name="Text Placeholder 3">
            <a:extLst>
              <a:ext uri="{FF2B5EF4-FFF2-40B4-BE49-F238E27FC236}">
                <a16:creationId xmlns:a16="http://schemas.microsoft.com/office/drawing/2014/main" id="{116BA66C-D958-6045-B8B6-5AA82A78A230}"/>
              </a:ext>
            </a:extLst>
          </p:cNvPr>
          <p:cNvSpPr>
            <a:spLocks noGrp="1"/>
          </p:cNvSpPr>
          <p:nvPr>
            <p:ph type="body" sz="quarter" idx="16"/>
          </p:nvPr>
        </p:nvSpPr>
        <p:spPr/>
        <p:txBody>
          <a:bodyPr/>
          <a:lstStyle/>
          <a:p>
            <a:r>
              <a:rPr lang="en-US"/>
              <a:t>Subtitle</a:t>
            </a:r>
          </a:p>
        </p:txBody>
      </p:sp>
      <p:sp>
        <p:nvSpPr>
          <p:cNvPr id="3" name="Text Placeholder 2">
            <a:extLst>
              <a:ext uri="{FF2B5EF4-FFF2-40B4-BE49-F238E27FC236}">
                <a16:creationId xmlns:a16="http://schemas.microsoft.com/office/drawing/2014/main" id="{8BDF692A-F2CD-F44A-964B-FDA98AF4298B}"/>
              </a:ext>
            </a:extLst>
          </p:cNvPr>
          <p:cNvSpPr>
            <a:spLocks noGrp="1"/>
          </p:cNvSpPr>
          <p:nvPr>
            <p:ph type="body" sz="quarter" idx="11"/>
          </p:nvPr>
        </p:nvSpPr>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Maecenas </a:t>
            </a:r>
            <a:r>
              <a:rPr lang="en-US" err="1"/>
              <a:t>scelerisque</a:t>
            </a:r>
            <a:r>
              <a:rPr lang="en-US"/>
              <a:t> </a:t>
            </a:r>
            <a:r>
              <a:rPr lang="en-US" err="1"/>
              <a:t>pellentesque</a:t>
            </a:r>
            <a:r>
              <a:rPr lang="en-US"/>
              <a:t> </a:t>
            </a:r>
            <a:r>
              <a:rPr lang="en-US" err="1"/>
              <a:t>odio</a:t>
            </a:r>
            <a:r>
              <a:rPr lang="en-US"/>
              <a:t>. </a:t>
            </a:r>
            <a:r>
              <a:rPr lang="en-US" err="1"/>
              <a:t>Pellentesque</a:t>
            </a:r>
            <a:r>
              <a:rPr lang="en-US"/>
              <a:t> </a:t>
            </a:r>
            <a:r>
              <a:rPr lang="en-US" err="1"/>
              <a:t>consectetur</a:t>
            </a:r>
            <a:r>
              <a:rPr lang="en-US"/>
              <a:t> </a:t>
            </a:r>
            <a:br>
              <a:rPr lang="en-US"/>
            </a:br>
            <a:r>
              <a:rPr lang="en-US" err="1"/>
              <a:t>eu</a:t>
            </a:r>
            <a:r>
              <a:rPr lang="en-US"/>
              <a:t> </a:t>
            </a:r>
            <a:r>
              <a:rPr lang="en-US" err="1"/>
              <a:t>odio</a:t>
            </a:r>
            <a:r>
              <a:rPr lang="en-US"/>
              <a:t> </a:t>
            </a:r>
            <a:r>
              <a:rPr lang="en-US" err="1"/>
              <a:t>nec</a:t>
            </a:r>
            <a:r>
              <a:rPr lang="en-US"/>
              <a:t> </a:t>
            </a:r>
            <a:r>
              <a:rPr lang="en-US" err="1"/>
              <a:t>iaculis</a:t>
            </a:r>
            <a:r>
              <a:rPr lang="en-US"/>
              <a:t>. </a:t>
            </a:r>
            <a:r>
              <a:rPr lang="en-US" err="1"/>
              <a:t>Suspendisse</a:t>
            </a:r>
            <a:r>
              <a:rPr lang="en-US"/>
              <a:t> </a:t>
            </a:r>
            <a:r>
              <a:rPr lang="en-US" err="1"/>
              <a:t>sagittis</a:t>
            </a:r>
            <a:r>
              <a:rPr lang="en-US"/>
              <a:t> </a:t>
            </a:r>
            <a:r>
              <a:rPr lang="en-US" err="1"/>
              <a:t>sem</a:t>
            </a:r>
            <a:r>
              <a:rPr lang="en-US"/>
              <a:t> </a:t>
            </a:r>
            <a:r>
              <a:rPr lang="en-US" err="1"/>
              <a:t>ut</a:t>
            </a:r>
            <a:r>
              <a:rPr lang="en-US"/>
              <a:t> </a:t>
            </a:r>
            <a:r>
              <a:rPr lang="en-US" err="1"/>
              <a:t>diam</a:t>
            </a:r>
            <a:r>
              <a:rPr lang="en-US"/>
              <a:t> vestibulum, </a:t>
            </a:r>
            <a:br>
              <a:rPr lang="en-US"/>
            </a:br>
            <a:r>
              <a:rPr lang="en-US"/>
              <a:t>et </a:t>
            </a:r>
            <a:r>
              <a:rPr lang="en-US" err="1"/>
              <a:t>euismod</a:t>
            </a:r>
            <a:r>
              <a:rPr lang="en-US"/>
              <a:t> </a:t>
            </a:r>
            <a:r>
              <a:rPr lang="en-US" err="1"/>
              <a:t>odio</a:t>
            </a:r>
            <a:r>
              <a:rPr lang="en-US"/>
              <a:t> </a:t>
            </a:r>
            <a:r>
              <a:rPr lang="en-US" err="1"/>
              <a:t>mattis</a:t>
            </a:r>
            <a:r>
              <a:rPr lang="en-US"/>
              <a:t>. </a:t>
            </a:r>
            <a:r>
              <a:rPr lang="en-US" err="1"/>
              <a:t>Curabitur</a:t>
            </a:r>
            <a:r>
              <a:rPr lang="en-US"/>
              <a:t> </a:t>
            </a:r>
            <a:r>
              <a:rPr lang="en-US" err="1"/>
              <a:t>ornare</a:t>
            </a:r>
            <a:r>
              <a:rPr lang="en-US"/>
              <a:t> </a:t>
            </a:r>
            <a:r>
              <a:rPr lang="en-US" err="1"/>
              <a:t>leo</a:t>
            </a:r>
            <a:r>
              <a:rPr lang="en-US"/>
              <a:t> vitae </a:t>
            </a:r>
            <a:r>
              <a:rPr lang="en-US" err="1"/>
              <a:t>faucibus</a:t>
            </a:r>
            <a:r>
              <a:rPr lang="en-US"/>
              <a:t> </a:t>
            </a:r>
            <a:r>
              <a:rPr lang="en-US" err="1"/>
              <a:t>auctor</a:t>
            </a:r>
            <a:r>
              <a:rPr lang="en-US"/>
              <a:t>. </a:t>
            </a:r>
            <a:br>
              <a:rPr lang="en-US"/>
            </a:br>
            <a:r>
              <a:rPr lang="en-US" err="1"/>
              <a:t>Donec</a:t>
            </a:r>
            <a:r>
              <a:rPr lang="en-US"/>
              <a:t> </a:t>
            </a:r>
            <a:r>
              <a:rPr lang="en-US" err="1"/>
              <a:t>tempor</a:t>
            </a:r>
            <a:r>
              <a:rPr lang="en-US"/>
              <a:t> </a:t>
            </a:r>
            <a:r>
              <a:rPr lang="en-US" err="1"/>
              <a:t>ultricies</a:t>
            </a:r>
            <a:r>
              <a:rPr lang="en-US"/>
              <a:t> </a:t>
            </a:r>
            <a:r>
              <a:rPr lang="en-US" err="1"/>
              <a:t>augue</a:t>
            </a:r>
            <a:r>
              <a:rPr lang="en-US"/>
              <a:t> non </a:t>
            </a:r>
            <a:r>
              <a:rPr lang="en-US" err="1"/>
              <a:t>rutrum</a:t>
            </a:r>
            <a:r>
              <a:rPr lang="en-US"/>
              <a:t>.</a:t>
            </a:r>
          </a:p>
          <a:p>
            <a:endParaRPr lang="en-US"/>
          </a:p>
        </p:txBody>
      </p:sp>
      <p:sp>
        <p:nvSpPr>
          <p:cNvPr id="5" name="Slide Number Placeholder 4">
            <a:extLst>
              <a:ext uri="{FF2B5EF4-FFF2-40B4-BE49-F238E27FC236}">
                <a16:creationId xmlns:a16="http://schemas.microsoft.com/office/drawing/2014/main" id="{6AE5E7E9-63AD-6C47-B8B4-457B99CBBB9E}"/>
              </a:ext>
            </a:extLst>
          </p:cNvPr>
          <p:cNvSpPr>
            <a:spLocks noGrp="1"/>
          </p:cNvSpPr>
          <p:nvPr>
            <p:ph type="sldNum" sz="quarter" idx="10"/>
          </p:nvPr>
        </p:nvSpPr>
        <p:spPr/>
        <p:txBody>
          <a:bodyPr/>
          <a:lstStyle/>
          <a:p>
            <a:fld id="{6D6E361B-DFCA-824D-BA63-ADCED3B41986}" type="slidenum">
              <a:rPr lang="en-US" smtClean="0"/>
              <a:pPr/>
              <a:t>47</a:t>
            </a:fld>
            <a:endParaRPr lang="en-US"/>
          </a:p>
        </p:txBody>
      </p:sp>
    </p:spTree>
    <p:extLst>
      <p:ext uri="{BB962C8B-B14F-4D97-AF65-F5344CB8AC3E}">
        <p14:creationId xmlns:p14="http://schemas.microsoft.com/office/powerpoint/2010/main" val="615066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BB17-1102-144D-A73F-9E0755E767FF}"/>
              </a:ext>
            </a:extLst>
          </p:cNvPr>
          <p:cNvSpPr>
            <a:spLocks noGrp="1"/>
          </p:cNvSpPr>
          <p:nvPr>
            <p:ph type="title"/>
          </p:nvPr>
        </p:nvSpPr>
        <p:spPr/>
        <p:txBody>
          <a:bodyPr/>
          <a:lstStyle/>
          <a:p>
            <a:r>
              <a:rPr lang="en-US"/>
              <a:t>Header Text Sample 16</a:t>
            </a:r>
          </a:p>
        </p:txBody>
      </p:sp>
      <p:sp>
        <p:nvSpPr>
          <p:cNvPr id="3" name="Text Placeholder 2">
            <a:extLst>
              <a:ext uri="{FF2B5EF4-FFF2-40B4-BE49-F238E27FC236}">
                <a16:creationId xmlns:a16="http://schemas.microsoft.com/office/drawing/2014/main" id="{F1A1ABE4-AA51-BB46-AF81-0A2F7294CA6A}"/>
              </a:ext>
            </a:extLst>
          </p:cNvPr>
          <p:cNvSpPr>
            <a:spLocks noGrp="1"/>
          </p:cNvSpPr>
          <p:nvPr>
            <p:ph type="body" sz="quarter" idx="16"/>
          </p:nvPr>
        </p:nvSpPr>
        <p:spPr/>
        <p:txBody>
          <a:bodyPr vert="horz" lIns="91440" tIns="45720" rIns="91440" bIns="45720" rtlCol="0" anchor="t">
            <a:normAutofit/>
          </a:bodyPr>
          <a:lstStyle/>
          <a:p>
            <a:r>
              <a:rPr lang="en-US"/>
              <a:t>Subtitle</a:t>
            </a:r>
            <a:endParaRPr lang="en-US">
              <a:ea typeface="Calibri"/>
              <a:cs typeface="Calibri"/>
            </a:endParaRPr>
          </a:p>
        </p:txBody>
      </p:sp>
      <p:sp>
        <p:nvSpPr>
          <p:cNvPr id="4" name="Slide Number Placeholder 3">
            <a:extLst>
              <a:ext uri="{FF2B5EF4-FFF2-40B4-BE49-F238E27FC236}">
                <a16:creationId xmlns:a16="http://schemas.microsoft.com/office/drawing/2014/main" id="{4BB08E2E-41EC-074E-9F47-BE54684210E3}"/>
              </a:ext>
            </a:extLst>
          </p:cNvPr>
          <p:cNvSpPr>
            <a:spLocks noGrp="1"/>
          </p:cNvSpPr>
          <p:nvPr>
            <p:ph type="sldNum" sz="quarter" idx="10"/>
          </p:nvPr>
        </p:nvSpPr>
        <p:spPr/>
        <p:txBody>
          <a:bodyPr/>
          <a:lstStyle/>
          <a:p>
            <a:fld id="{6D6E361B-DFCA-824D-BA63-ADCED3B41986}" type="slidenum">
              <a:rPr lang="en-US" smtClean="0"/>
              <a:pPr/>
              <a:t>48</a:t>
            </a:fld>
            <a:endParaRPr lang="en-US"/>
          </a:p>
        </p:txBody>
      </p:sp>
    </p:spTree>
    <p:extLst>
      <p:ext uri="{BB962C8B-B14F-4D97-AF65-F5344CB8AC3E}">
        <p14:creationId xmlns:p14="http://schemas.microsoft.com/office/powerpoint/2010/main" val="316514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759734-5AB7-D4E3-FBB3-E7D71DE143F0}"/>
              </a:ext>
            </a:extLst>
          </p:cNvPr>
          <p:cNvSpPr>
            <a:spLocks noGrp="1"/>
          </p:cNvSpPr>
          <p:nvPr>
            <p:ph type="title" idx="4294967295"/>
          </p:nvPr>
        </p:nvSpPr>
        <p:spPr/>
        <p:txBody>
          <a:bodyPr/>
          <a:lstStyle/>
          <a:p>
            <a:r>
              <a:rPr lang="en-US"/>
              <a:t>Photo Slide</a:t>
            </a:r>
          </a:p>
        </p:txBody>
      </p:sp>
      <p:pic>
        <p:nvPicPr>
          <p:cNvPr id="4" name="Picture Placeholder 3" descr="Photo of trees on campus in the Spring with Davie Poplar in the center ">
            <a:extLst>
              <a:ext uri="{FF2B5EF4-FFF2-40B4-BE49-F238E27FC236}">
                <a16:creationId xmlns:a16="http://schemas.microsoft.com/office/drawing/2014/main" id="{F1DEBF4A-9CDD-1D40-BE92-292552B92C29}"/>
              </a:ext>
            </a:extLst>
          </p:cNvPr>
          <p:cNvPicPr>
            <a:picLocks noGrp="1" noChangeAspect="1"/>
          </p:cNvPicPr>
          <p:nvPr>
            <p:ph type="pic" sz="quarter" idx="10"/>
          </p:nvPr>
        </p:nvPicPr>
        <p:blipFill>
          <a:blip r:embed="rId3"/>
          <a:srcRect t="7813" b="7813"/>
          <a:stretch>
            <a:fillRect/>
          </a:stretch>
        </p:blipFill>
        <p:spPr/>
      </p:pic>
    </p:spTree>
    <p:extLst>
      <p:ext uri="{BB962C8B-B14F-4D97-AF65-F5344CB8AC3E}">
        <p14:creationId xmlns:p14="http://schemas.microsoft.com/office/powerpoint/2010/main" val="187377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5B96-5879-C396-B946-6D43B376E7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C05C52-590E-DF13-39F5-43563E6B1D5F}"/>
              </a:ext>
            </a:extLst>
          </p:cNvPr>
          <p:cNvSpPr>
            <a:spLocks noGrp="1"/>
          </p:cNvSpPr>
          <p:nvPr>
            <p:ph type="title"/>
          </p:nvPr>
        </p:nvSpPr>
        <p:spPr/>
        <p:txBody>
          <a:bodyPr>
            <a:noAutofit/>
          </a:bodyPr>
          <a:lstStyle/>
          <a:p>
            <a:r>
              <a:rPr lang="en-US"/>
              <a:t>Student Wellness</a:t>
            </a:r>
          </a:p>
        </p:txBody>
      </p:sp>
      <p:sp>
        <p:nvSpPr>
          <p:cNvPr id="5" name="Text Placeholder 4">
            <a:extLst>
              <a:ext uri="{FF2B5EF4-FFF2-40B4-BE49-F238E27FC236}">
                <a16:creationId xmlns:a16="http://schemas.microsoft.com/office/drawing/2014/main" id="{8ECC7F29-F326-E677-9E06-10401D069675}"/>
              </a:ext>
            </a:extLst>
          </p:cNvPr>
          <p:cNvSpPr>
            <a:spLocks noGrp="1"/>
          </p:cNvSpPr>
          <p:nvPr>
            <p:ph type="body" sz="quarter" idx="16"/>
          </p:nvPr>
        </p:nvSpPr>
        <p:spPr/>
        <p:txBody>
          <a:bodyPr/>
          <a:lstStyle/>
          <a:p>
            <a:r>
              <a:rPr lang="en-US"/>
              <a:t>Community of care</a:t>
            </a:r>
          </a:p>
        </p:txBody>
      </p:sp>
      <p:sp>
        <p:nvSpPr>
          <p:cNvPr id="2" name="Slide Number Placeholder 1">
            <a:extLst>
              <a:ext uri="{FF2B5EF4-FFF2-40B4-BE49-F238E27FC236}">
                <a16:creationId xmlns:a16="http://schemas.microsoft.com/office/drawing/2014/main" id="{239C81F9-861D-FF18-4F4E-83946488507E}"/>
              </a:ext>
            </a:extLst>
          </p:cNvPr>
          <p:cNvSpPr>
            <a:spLocks noGrp="1"/>
          </p:cNvSpPr>
          <p:nvPr>
            <p:ph type="sldNum" sz="quarter" idx="10"/>
          </p:nvPr>
        </p:nvSpPr>
        <p:spPr/>
        <p:txBody>
          <a:bodyPr/>
          <a:lstStyle/>
          <a:p>
            <a:fld id="{6D6E361B-DFCA-824D-BA63-ADCED3B41986}" type="slidenum">
              <a:rPr lang="en-US" smtClean="0"/>
              <a:pPr/>
              <a:t>5</a:t>
            </a:fld>
            <a:endParaRPr lang="en-US"/>
          </a:p>
        </p:txBody>
      </p:sp>
    </p:spTree>
    <p:extLst>
      <p:ext uri="{BB962C8B-B14F-4D97-AF65-F5344CB8AC3E}">
        <p14:creationId xmlns:p14="http://schemas.microsoft.com/office/powerpoint/2010/main" val="3356002241"/>
      </p:ext>
    </p:extLst>
  </p:cSld>
  <p:clrMapOvr>
    <a:masterClrMapping/>
  </p:clrMapOvr>
  <mc:AlternateContent xmlns:mc="http://schemas.openxmlformats.org/markup-compatibility/2006" xmlns:p14="http://schemas.microsoft.com/office/powerpoint/2010/main">
    <mc:Choice Requires="p14">
      <p:transition spd="slow" p14:dur="2000" advTm="19616"/>
    </mc:Choice>
    <mc:Fallback xmlns="">
      <p:transition spd="slow" advTm="19616"/>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CEFD4-E7CF-588D-98AE-9C255304F539}"/>
              </a:ext>
            </a:extLst>
          </p:cNvPr>
          <p:cNvSpPr>
            <a:spLocks noGrp="1"/>
          </p:cNvSpPr>
          <p:nvPr>
            <p:ph type="title" idx="4294967295"/>
          </p:nvPr>
        </p:nvSpPr>
        <p:spPr>
          <a:xfrm>
            <a:off x="502920" y="-1162068"/>
            <a:ext cx="5593080" cy="1043639"/>
          </a:xfrm>
        </p:spPr>
        <p:txBody>
          <a:bodyPr/>
          <a:lstStyle/>
          <a:p>
            <a:r>
              <a:rPr lang="en-US"/>
              <a:t>Blank Slide</a:t>
            </a:r>
          </a:p>
        </p:txBody>
      </p:sp>
      <p:sp>
        <p:nvSpPr>
          <p:cNvPr id="2" name="Slide Number Placeholder 1">
            <a:extLst>
              <a:ext uri="{FF2B5EF4-FFF2-40B4-BE49-F238E27FC236}">
                <a16:creationId xmlns:a16="http://schemas.microsoft.com/office/drawing/2014/main" id="{32C78352-8184-D94D-ABB5-8645E0A11103}"/>
              </a:ext>
            </a:extLst>
          </p:cNvPr>
          <p:cNvSpPr>
            <a:spLocks noGrp="1"/>
          </p:cNvSpPr>
          <p:nvPr>
            <p:ph type="sldNum" sz="quarter" idx="12"/>
          </p:nvPr>
        </p:nvSpPr>
        <p:spPr/>
        <p:txBody>
          <a:bodyPr/>
          <a:lstStyle/>
          <a:p>
            <a:fld id="{29D08A5B-41F8-9444-B5C4-D93F437C28C4}" type="slidenum">
              <a:rPr lang="en-US" smtClean="0"/>
              <a:t>50</a:t>
            </a:fld>
            <a:endParaRPr lang="en-US"/>
          </a:p>
        </p:txBody>
      </p:sp>
    </p:spTree>
    <p:extLst>
      <p:ext uri="{BB962C8B-B14F-4D97-AF65-F5344CB8AC3E}">
        <p14:creationId xmlns:p14="http://schemas.microsoft.com/office/powerpoint/2010/main" val="176597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A274ED-2359-AA57-9F30-23D3BE4F9976}"/>
              </a:ext>
            </a:extLst>
          </p:cNvPr>
          <p:cNvSpPr>
            <a:spLocks noGrp="1"/>
          </p:cNvSpPr>
          <p:nvPr>
            <p:ph type="title" idx="4294967295"/>
          </p:nvPr>
        </p:nvSpPr>
        <p:spPr>
          <a:xfrm>
            <a:off x="502920" y="-1415178"/>
            <a:ext cx="8840372" cy="1043639"/>
          </a:xfrm>
        </p:spPr>
        <p:txBody>
          <a:bodyPr/>
          <a:lstStyle/>
          <a:p>
            <a:r>
              <a:rPr lang="en-US"/>
              <a:t>Carolina Blue Slide with White UNC Logo</a:t>
            </a:r>
          </a:p>
        </p:txBody>
      </p:sp>
    </p:spTree>
    <p:extLst>
      <p:ext uri="{BB962C8B-B14F-4D97-AF65-F5344CB8AC3E}">
        <p14:creationId xmlns:p14="http://schemas.microsoft.com/office/powerpoint/2010/main" val="3530597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DF97-C965-8F87-5567-86DCC4C6A6D8}"/>
              </a:ext>
            </a:extLst>
          </p:cNvPr>
          <p:cNvSpPr>
            <a:spLocks noGrp="1"/>
          </p:cNvSpPr>
          <p:nvPr>
            <p:ph type="title" idx="4294967295"/>
          </p:nvPr>
        </p:nvSpPr>
        <p:spPr>
          <a:xfrm>
            <a:off x="502919" y="-1516777"/>
            <a:ext cx="7457049" cy="1043639"/>
          </a:xfrm>
        </p:spPr>
        <p:txBody>
          <a:bodyPr/>
          <a:lstStyle/>
          <a:p>
            <a:r>
              <a:rPr lang="en-US"/>
              <a:t>Navy Slide with White UNC Logo</a:t>
            </a:r>
          </a:p>
        </p:txBody>
      </p:sp>
    </p:spTree>
    <p:extLst>
      <p:ext uri="{BB962C8B-B14F-4D97-AF65-F5344CB8AC3E}">
        <p14:creationId xmlns:p14="http://schemas.microsoft.com/office/powerpoint/2010/main" val="983445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F9F1A0-7AF7-5261-D96D-F5E436779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B7F61-CE32-D694-C021-7C12AB35B515}"/>
              </a:ext>
            </a:extLst>
          </p:cNvPr>
          <p:cNvSpPr>
            <a:spLocks noGrp="1"/>
          </p:cNvSpPr>
          <p:nvPr>
            <p:ph type="title"/>
          </p:nvPr>
        </p:nvSpPr>
        <p:spPr/>
        <p:txBody>
          <a:bodyPr/>
          <a:lstStyle/>
          <a:p>
            <a:r>
              <a:rPr lang="en-US"/>
              <a:t>Header Text Sample 16</a:t>
            </a:r>
          </a:p>
        </p:txBody>
      </p:sp>
      <p:sp>
        <p:nvSpPr>
          <p:cNvPr id="3" name="Text Placeholder 2">
            <a:extLst>
              <a:ext uri="{FF2B5EF4-FFF2-40B4-BE49-F238E27FC236}">
                <a16:creationId xmlns:a16="http://schemas.microsoft.com/office/drawing/2014/main" id="{A565E263-5EB6-2402-8FDE-9A8B0F0B7861}"/>
              </a:ext>
            </a:extLst>
          </p:cNvPr>
          <p:cNvSpPr>
            <a:spLocks noGrp="1"/>
          </p:cNvSpPr>
          <p:nvPr>
            <p:ph type="body" sz="quarter" idx="16"/>
          </p:nvPr>
        </p:nvSpPr>
        <p:spPr/>
        <p:txBody>
          <a:bodyPr/>
          <a:lstStyle/>
          <a:p>
            <a:r>
              <a:rPr lang="en-US"/>
              <a:t>Subtitle</a:t>
            </a:r>
          </a:p>
        </p:txBody>
      </p:sp>
      <p:sp>
        <p:nvSpPr>
          <p:cNvPr id="4" name="Slide Number Placeholder 3">
            <a:extLst>
              <a:ext uri="{FF2B5EF4-FFF2-40B4-BE49-F238E27FC236}">
                <a16:creationId xmlns:a16="http://schemas.microsoft.com/office/drawing/2014/main" id="{E66B56E3-C656-A861-0365-3BAB9240C255}"/>
              </a:ext>
            </a:extLst>
          </p:cNvPr>
          <p:cNvSpPr>
            <a:spLocks noGrp="1"/>
          </p:cNvSpPr>
          <p:nvPr>
            <p:ph type="sldNum" sz="quarter" idx="10"/>
          </p:nvPr>
        </p:nvSpPr>
        <p:spPr/>
        <p:txBody>
          <a:bodyPr/>
          <a:lstStyle/>
          <a:p>
            <a:fld id="{6D6E361B-DFCA-824D-BA63-ADCED3B41986}" type="slidenum">
              <a:rPr lang="en-US" smtClean="0"/>
              <a:pPr/>
              <a:t>53</a:t>
            </a:fld>
            <a:endParaRPr lang="en-US"/>
          </a:p>
        </p:txBody>
      </p:sp>
    </p:spTree>
    <p:extLst>
      <p:ext uri="{BB962C8B-B14F-4D97-AF65-F5344CB8AC3E}">
        <p14:creationId xmlns:p14="http://schemas.microsoft.com/office/powerpoint/2010/main" val="3558953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20B7F-6C7A-6447-5C18-983CC775A5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D55F60-9243-C5D8-AAE9-489E46B36372}"/>
              </a:ext>
            </a:extLst>
          </p:cNvPr>
          <p:cNvSpPr>
            <a:spLocks noGrp="1"/>
          </p:cNvSpPr>
          <p:nvPr>
            <p:ph type="title"/>
          </p:nvPr>
        </p:nvSpPr>
        <p:spPr/>
        <p:txBody>
          <a:bodyPr/>
          <a:lstStyle/>
          <a:p>
            <a:r>
              <a:rPr lang="en-US"/>
              <a:t>Student Wellness</a:t>
            </a:r>
          </a:p>
        </p:txBody>
      </p:sp>
      <p:pic>
        <p:nvPicPr>
          <p:cNvPr id="8" name="Picture Placeholder 7" descr="A group of people sitting in a row&#10;&#10;AI-generated content may be incorrect.">
            <a:extLst>
              <a:ext uri="{FF2B5EF4-FFF2-40B4-BE49-F238E27FC236}">
                <a16:creationId xmlns:a16="http://schemas.microsoft.com/office/drawing/2014/main" id="{C3FB135F-22B1-D381-3973-B1E9B678CC88}"/>
              </a:ext>
            </a:extLst>
          </p:cNvPr>
          <p:cNvPicPr>
            <a:picLocks noGrp="1" noChangeAspect="1"/>
          </p:cNvPicPr>
          <p:nvPr>
            <p:ph type="pic" sz="quarter" idx="12"/>
          </p:nvPr>
        </p:nvPicPr>
        <p:blipFill>
          <a:blip r:embed="rId3"/>
          <a:srcRect l="20414" r="20414"/>
          <a:stretch>
            <a:fillRect/>
          </a:stretch>
        </p:blipFill>
        <p:spPr>
          <a:xfrm>
            <a:off x="0" y="0"/>
            <a:ext cx="6098506" cy="6858000"/>
          </a:xfrm>
        </p:spPr>
      </p:pic>
      <p:sp>
        <p:nvSpPr>
          <p:cNvPr id="5" name="Text Placeholder 4">
            <a:extLst>
              <a:ext uri="{FF2B5EF4-FFF2-40B4-BE49-F238E27FC236}">
                <a16:creationId xmlns:a16="http://schemas.microsoft.com/office/drawing/2014/main" id="{CE5B5FD6-F879-9FC9-6736-D9E6E6E110EB}"/>
              </a:ext>
            </a:extLst>
          </p:cNvPr>
          <p:cNvSpPr>
            <a:spLocks noGrp="1"/>
          </p:cNvSpPr>
          <p:nvPr>
            <p:ph type="body" sz="quarter" idx="16"/>
          </p:nvPr>
        </p:nvSpPr>
        <p:spPr/>
        <p:txBody>
          <a:bodyPr vert="horz" lIns="91440" tIns="45720" rIns="91440" bIns="45720" rtlCol="0" anchor="t">
            <a:normAutofit/>
          </a:bodyPr>
          <a:lstStyle/>
          <a:p>
            <a:r>
              <a:rPr lang="en-US"/>
              <a:t>Community of care</a:t>
            </a:r>
          </a:p>
        </p:txBody>
      </p:sp>
      <p:sp>
        <p:nvSpPr>
          <p:cNvPr id="3" name="Text Placeholder 2">
            <a:extLst>
              <a:ext uri="{FF2B5EF4-FFF2-40B4-BE49-F238E27FC236}">
                <a16:creationId xmlns:a16="http://schemas.microsoft.com/office/drawing/2014/main" id="{0B6F59A4-4828-3BBE-68EB-0957493704BF}"/>
              </a:ext>
            </a:extLst>
          </p:cNvPr>
          <p:cNvSpPr>
            <a:spLocks noGrp="1"/>
          </p:cNvSpPr>
          <p:nvPr>
            <p:ph type="body" sz="quarter" idx="11"/>
          </p:nvPr>
        </p:nvSpPr>
        <p:spPr>
          <a:xfrm>
            <a:off x="5960139" y="2208806"/>
            <a:ext cx="5728941" cy="3533088"/>
          </a:xfrm>
        </p:spPr>
        <p:txBody>
          <a:bodyPr vert="horz" lIns="91440" tIns="45720" rIns="91440" bIns="45720" rtlCol="0" anchor="t">
            <a:normAutofit/>
          </a:bodyPr>
          <a:lstStyle/>
          <a:p>
            <a:r>
              <a:rPr lang="en-US" b="1" dirty="0"/>
              <a:t>Office Hours</a:t>
            </a:r>
            <a:r>
              <a:rPr lang="en-US" dirty="0"/>
              <a:t>: Monday – Friday from 9 am – 5 pm</a:t>
            </a:r>
            <a:endParaRPr lang="en-US" dirty="0">
              <a:ea typeface="Calibri"/>
              <a:cs typeface="Calibri"/>
            </a:endParaRPr>
          </a:p>
          <a:p>
            <a:endParaRPr lang="en-US" dirty="0">
              <a:ea typeface="Calibri"/>
              <a:cs typeface="Calibri"/>
            </a:endParaRPr>
          </a:p>
          <a:p>
            <a:endParaRPr lang="en-US" dirty="0"/>
          </a:p>
        </p:txBody>
      </p:sp>
      <p:sp>
        <p:nvSpPr>
          <p:cNvPr id="6" name="Slide Number Placeholder 5">
            <a:extLst>
              <a:ext uri="{FF2B5EF4-FFF2-40B4-BE49-F238E27FC236}">
                <a16:creationId xmlns:a16="http://schemas.microsoft.com/office/drawing/2014/main" id="{980ECC05-3744-60D0-26DF-B9EB7647C576}"/>
              </a:ext>
            </a:extLst>
          </p:cNvPr>
          <p:cNvSpPr>
            <a:spLocks noGrp="1"/>
          </p:cNvSpPr>
          <p:nvPr>
            <p:ph type="sldNum" sz="quarter" idx="10"/>
          </p:nvPr>
        </p:nvSpPr>
        <p:spPr/>
        <p:txBody>
          <a:bodyPr/>
          <a:lstStyle/>
          <a:p>
            <a:fld id="{6D6E361B-DFCA-824D-BA63-ADCED3B41986}" type="slidenum">
              <a:rPr lang="en-US" smtClean="0"/>
              <a:pPr/>
              <a:t>6</a:t>
            </a:fld>
            <a:endParaRPr lang="en-US"/>
          </a:p>
        </p:txBody>
      </p:sp>
    </p:spTree>
    <p:extLst>
      <p:ext uri="{BB962C8B-B14F-4D97-AF65-F5344CB8AC3E}">
        <p14:creationId xmlns:p14="http://schemas.microsoft.com/office/powerpoint/2010/main" val="3246386511"/>
      </p:ext>
    </p:extLst>
  </p:cSld>
  <p:clrMapOvr>
    <a:masterClrMapping/>
  </p:clrMapOvr>
  <mc:AlternateContent xmlns:mc="http://schemas.openxmlformats.org/markup-compatibility/2006" xmlns:p14="http://schemas.microsoft.com/office/powerpoint/2010/main">
    <mc:Choice Requires="p14">
      <p:transition spd="slow" p14:dur="2000" advTm="13039"/>
    </mc:Choice>
    <mc:Fallback xmlns="">
      <p:transition spd="slow" advTm="1303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90E6-B335-4806-DA64-DFB80CAA1B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269716-EC8E-C57F-8DEE-26E46D854702}"/>
              </a:ext>
            </a:extLst>
          </p:cNvPr>
          <p:cNvSpPr>
            <a:spLocks noGrp="1"/>
          </p:cNvSpPr>
          <p:nvPr>
            <p:ph type="title"/>
          </p:nvPr>
        </p:nvSpPr>
        <p:spPr>
          <a:xfrm>
            <a:off x="4474669" y="812047"/>
            <a:ext cx="7323268" cy="1043639"/>
          </a:xfrm>
        </p:spPr>
        <p:txBody>
          <a:bodyPr/>
          <a:lstStyle/>
          <a:p>
            <a:r>
              <a:rPr lang="en-US"/>
              <a:t>Health Promotion Initiatives</a:t>
            </a:r>
            <a:endParaRPr lang="en-US">
              <a:ea typeface="Calibri"/>
              <a:cs typeface="Calibri"/>
            </a:endParaRPr>
          </a:p>
        </p:txBody>
      </p:sp>
      <p:sp>
        <p:nvSpPr>
          <p:cNvPr id="5" name="Text Placeholder 4">
            <a:extLst>
              <a:ext uri="{FF2B5EF4-FFF2-40B4-BE49-F238E27FC236}">
                <a16:creationId xmlns:a16="http://schemas.microsoft.com/office/drawing/2014/main" id="{F9B3E7B7-7023-CE46-5644-CDF3092C0331}"/>
              </a:ext>
            </a:extLst>
          </p:cNvPr>
          <p:cNvSpPr>
            <a:spLocks noGrp="1"/>
          </p:cNvSpPr>
          <p:nvPr>
            <p:ph type="body" sz="quarter" idx="16"/>
          </p:nvPr>
        </p:nvSpPr>
        <p:spPr>
          <a:xfrm>
            <a:off x="4474350" y="503237"/>
            <a:ext cx="7323269" cy="365760"/>
          </a:xfrm>
        </p:spPr>
        <p:txBody>
          <a:bodyPr vert="horz" lIns="91440" tIns="45720" rIns="91440" bIns="45720" rtlCol="0" anchor="t">
            <a:normAutofit/>
          </a:bodyPr>
          <a:lstStyle/>
          <a:p>
            <a:r>
              <a:rPr lang="en-US"/>
              <a:t>COMMUNITY OF CARE</a:t>
            </a:r>
          </a:p>
        </p:txBody>
      </p:sp>
      <p:sp>
        <p:nvSpPr>
          <p:cNvPr id="2" name="Text Placeholder 1">
            <a:extLst>
              <a:ext uri="{FF2B5EF4-FFF2-40B4-BE49-F238E27FC236}">
                <a16:creationId xmlns:a16="http://schemas.microsoft.com/office/drawing/2014/main" id="{8CFA1101-AEB4-BDDA-5D11-FA65AADC9910}"/>
              </a:ext>
            </a:extLst>
          </p:cNvPr>
          <p:cNvSpPr>
            <a:spLocks noGrp="1"/>
          </p:cNvSpPr>
          <p:nvPr>
            <p:ph type="body" sz="quarter" idx="11"/>
          </p:nvPr>
        </p:nvSpPr>
        <p:spPr>
          <a:xfrm>
            <a:off x="4474669" y="2095438"/>
            <a:ext cx="7318772" cy="3646456"/>
          </a:xfrm>
        </p:spPr>
        <p:txBody>
          <a:bodyPr vert="horz" lIns="91440" tIns="45720" rIns="91440" bIns="45720" rtlCol="0" anchor="t">
            <a:normAutofit/>
          </a:bodyPr>
          <a:lstStyle/>
          <a:p>
            <a:r>
              <a:rPr lang="en-US">
                <a:latin typeface="Arial"/>
                <a:cs typeface="Arial"/>
              </a:rPr>
              <a:t>Workshops</a:t>
            </a:r>
            <a:endParaRPr lang="en-US">
              <a:solidFill>
                <a:srgbClr val="002855"/>
              </a:solidFill>
              <a:latin typeface="Arial"/>
              <a:cs typeface="Arial"/>
            </a:endParaRPr>
          </a:p>
          <a:p>
            <a:r>
              <a:rPr lang="en-US">
                <a:solidFill>
                  <a:srgbClr val="13284B"/>
                </a:solidFill>
                <a:latin typeface="Arial"/>
                <a:cs typeface="Arial"/>
              </a:rPr>
              <a:t>Wellness coaching</a:t>
            </a:r>
          </a:p>
          <a:p>
            <a:r>
              <a:rPr lang="en-US">
                <a:solidFill>
                  <a:srgbClr val="13284B"/>
                </a:solidFill>
                <a:latin typeface="Arial"/>
                <a:ea typeface="Calibri"/>
                <a:cs typeface="Arial"/>
              </a:rPr>
              <a:t>Student groups</a:t>
            </a:r>
          </a:p>
          <a:p>
            <a:r>
              <a:rPr lang="en-US">
                <a:solidFill>
                  <a:srgbClr val="13284B"/>
                </a:solidFill>
                <a:latin typeface="Arial"/>
                <a:ea typeface="Calibri"/>
                <a:cs typeface="Arial"/>
              </a:rPr>
              <a:t>Safer-sex supplies</a:t>
            </a:r>
          </a:p>
          <a:p>
            <a:r>
              <a:rPr lang="en-US">
                <a:solidFill>
                  <a:srgbClr val="13284B"/>
                </a:solidFill>
                <a:latin typeface="Arial"/>
                <a:ea typeface="Calibri"/>
                <a:cs typeface="Arial"/>
              </a:rPr>
              <a:t>Large-scale events</a:t>
            </a:r>
          </a:p>
          <a:p>
            <a:r>
              <a:rPr lang="en-US">
                <a:solidFill>
                  <a:srgbClr val="13284B"/>
                </a:solidFill>
                <a:latin typeface="Arial"/>
                <a:ea typeface="Calibri"/>
                <a:cs typeface="Arial"/>
              </a:rPr>
              <a:t>Confidential substance use counseling</a:t>
            </a:r>
          </a:p>
          <a:p>
            <a:endParaRPr lang="en-US" sz="2000">
              <a:solidFill>
                <a:srgbClr val="002855"/>
              </a:solidFill>
              <a:latin typeface="Arial"/>
              <a:ea typeface="Calibri"/>
              <a:cs typeface="Arial"/>
            </a:endParaRPr>
          </a:p>
          <a:p>
            <a:endParaRPr lang="en-US">
              <a:ea typeface="Calibri"/>
              <a:cs typeface="Calibri"/>
            </a:endParaRPr>
          </a:p>
          <a:p>
            <a:endParaRPr lang="en-US">
              <a:ea typeface="Calibri"/>
              <a:cs typeface="Calibri"/>
            </a:endParaRPr>
          </a:p>
        </p:txBody>
      </p:sp>
      <p:sp>
        <p:nvSpPr>
          <p:cNvPr id="6" name="Slide Number Placeholder 5">
            <a:extLst>
              <a:ext uri="{FF2B5EF4-FFF2-40B4-BE49-F238E27FC236}">
                <a16:creationId xmlns:a16="http://schemas.microsoft.com/office/drawing/2014/main" id="{83DBFA7D-46F3-2FCC-FA16-BB410B3B39EF}"/>
              </a:ext>
            </a:extLst>
          </p:cNvPr>
          <p:cNvSpPr>
            <a:spLocks noGrp="1"/>
          </p:cNvSpPr>
          <p:nvPr>
            <p:ph type="sldNum" sz="quarter" idx="10"/>
          </p:nvPr>
        </p:nvSpPr>
        <p:spPr/>
        <p:txBody>
          <a:bodyPr/>
          <a:lstStyle/>
          <a:p>
            <a:fld id="{6D6E361B-DFCA-824D-BA63-ADCED3B41986}" type="slidenum">
              <a:rPr lang="en-US" smtClean="0"/>
              <a:pPr/>
              <a:t>7</a:t>
            </a:fld>
            <a:endParaRPr lang="en-US"/>
          </a:p>
        </p:txBody>
      </p:sp>
      <p:pic>
        <p:nvPicPr>
          <p:cNvPr id="12" name="Picture 11">
            <a:extLst>
              <a:ext uri="{FF2B5EF4-FFF2-40B4-BE49-F238E27FC236}">
                <a16:creationId xmlns:a16="http://schemas.microsoft.com/office/drawing/2014/main" id="{5A70997A-ED27-3040-5896-6CFEDDF8E643}"/>
              </a:ext>
            </a:extLst>
          </p:cNvPr>
          <p:cNvPicPr>
            <a:picLocks noChangeAspect="1"/>
          </p:cNvPicPr>
          <p:nvPr/>
        </p:nvPicPr>
        <p:blipFill>
          <a:blip r:embed="rId3"/>
          <a:stretch>
            <a:fillRect/>
          </a:stretch>
        </p:blipFill>
        <p:spPr>
          <a:xfrm>
            <a:off x="0" y="1074964"/>
            <a:ext cx="4218215" cy="4231822"/>
          </a:xfrm>
          <a:prstGeom prst="rect">
            <a:avLst/>
          </a:prstGeom>
        </p:spPr>
      </p:pic>
    </p:spTree>
    <p:extLst>
      <p:ext uri="{BB962C8B-B14F-4D97-AF65-F5344CB8AC3E}">
        <p14:creationId xmlns:p14="http://schemas.microsoft.com/office/powerpoint/2010/main" val="2681595194"/>
      </p:ext>
    </p:extLst>
  </p:cSld>
  <p:clrMapOvr>
    <a:masterClrMapping/>
  </p:clrMapOvr>
  <mc:AlternateContent xmlns:mc="http://schemas.openxmlformats.org/markup-compatibility/2006" xmlns:p14="http://schemas.microsoft.com/office/powerpoint/2010/main">
    <mc:Choice Requires="p14">
      <p:transition spd="slow" p14:dur="2000" advTm="71589"/>
    </mc:Choice>
    <mc:Fallback xmlns="">
      <p:transition spd="slow" advTm="7158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9F56-8CBF-2516-2E08-7673807AF6E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DCC401-97D7-B03D-3475-AEE57F296BA2}"/>
              </a:ext>
            </a:extLst>
          </p:cNvPr>
          <p:cNvSpPr>
            <a:spLocks noGrp="1"/>
          </p:cNvSpPr>
          <p:nvPr>
            <p:ph type="sldNum" sz="quarter" idx="10"/>
          </p:nvPr>
        </p:nvSpPr>
        <p:spPr>
          <a:xfrm>
            <a:off x="8981185" y="6174647"/>
            <a:ext cx="2707895" cy="246221"/>
          </a:xfrm>
        </p:spPr>
        <p:txBody>
          <a:bodyPr anchor="ctr">
            <a:normAutofit/>
          </a:bodyPr>
          <a:lstStyle/>
          <a:p>
            <a:pPr>
              <a:lnSpc>
                <a:spcPct val="90000"/>
              </a:lnSpc>
              <a:spcAft>
                <a:spcPts val="600"/>
              </a:spcAft>
            </a:pPr>
            <a:fld id="{6D6E361B-DFCA-824D-BA63-ADCED3B41986}" type="slidenum">
              <a:rPr lang="en-US" sz="1100" smtClean="0"/>
              <a:pPr>
                <a:lnSpc>
                  <a:spcPct val="90000"/>
                </a:lnSpc>
                <a:spcAft>
                  <a:spcPts val="600"/>
                </a:spcAft>
              </a:pPr>
              <a:t>8</a:t>
            </a:fld>
            <a:endParaRPr lang="en-US" sz="1100"/>
          </a:p>
        </p:txBody>
      </p:sp>
      <p:sp>
        <p:nvSpPr>
          <p:cNvPr id="3" name="Title 2">
            <a:extLst>
              <a:ext uri="{FF2B5EF4-FFF2-40B4-BE49-F238E27FC236}">
                <a16:creationId xmlns:a16="http://schemas.microsoft.com/office/drawing/2014/main" id="{B8A2D28F-52E4-76D8-F719-F89CA6FF1E15}"/>
              </a:ext>
            </a:extLst>
          </p:cNvPr>
          <p:cNvSpPr>
            <a:spLocks noGrp="1"/>
          </p:cNvSpPr>
          <p:nvPr>
            <p:ph type="title"/>
          </p:nvPr>
        </p:nvSpPr>
        <p:spPr>
          <a:xfrm>
            <a:off x="502920" y="812047"/>
            <a:ext cx="11186160" cy="646363"/>
          </a:xfrm>
        </p:spPr>
        <p:txBody>
          <a:bodyPr anchor="t">
            <a:normAutofit/>
          </a:bodyPr>
          <a:lstStyle/>
          <a:p>
            <a:pPr>
              <a:lnSpc>
                <a:spcPct val="90000"/>
              </a:lnSpc>
            </a:pPr>
            <a:r>
              <a:rPr lang="en-US"/>
              <a:t>Confidentiality</a:t>
            </a:r>
          </a:p>
        </p:txBody>
      </p:sp>
      <p:sp>
        <p:nvSpPr>
          <p:cNvPr id="2" name="Text Placeholder 1">
            <a:extLst>
              <a:ext uri="{FF2B5EF4-FFF2-40B4-BE49-F238E27FC236}">
                <a16:creationId xmlns:a16="http://schemas.microsoft.com/office/drawing/2014/main" id="{0141D0A4-2447-E256-22FE-913E570AB066}"/>
              </a:ext>
            </a:extLst>
          </p:cNvPr>
          <p:cNvSpPr>
            <a:spLocks noGrp="1"/>
          </p:cNvSpPr>
          <p:nvPr>
            <p:ph type="body" sz="quarter" idx="11"/>
          </p:nvPr>
        </p:nvSpPr>
        <p:spPr>
          <a:xfrm>
            <a:off x="502920" y="1713109"/>
            <a:ext cx="11186159" cy="3349336"/>
          </a:xfrm>
        </p:spPr>
        <p:txBody>
          <a:bodyPr vert="horz" lIns="91440" tIns="45720" rIns="91440" bIns="45720" rtlCol="0" anchor="t">
            <a:noAutofit/>
          </a:bodyPr>
          <a:lstStyle/>
          <a:p>
            <a:r>
              <a:rPr lang="en-US"/>
              <a:t>Make sure </a:t>
            </a:r>
            <a:r>
              <a:rPr lang="en-US" err="1"/>
              <a:t>ConnectCarolina</a:t>
            </a:r>
            <a:r>
              <a:rPr lang="en-US"/>
              <a:t> has current Emergency Contact information</a:t>
            </a:r>
            <a:endParaRPr lang="en-US">
              <a:ea typeface="Calibri"/>
              <a:cs typeface="Calibri"/>
            </a:endParaRPr>
          </a:p>
          <a:p>
            <a:endParaRPr lang="en-US"/>
          </a:p>
          <a:p>
            <a:r>
              <a:rPr lang="en-US" b="1"/>
              <a:t>Under 18</a:t>
            </a:r>
            <a:r>
              <a:rPr lang="en-US"/>
              <a:t>: Family/guardian will be contacted except encounters related to:</a:t>
            </a:r>
            <a:endParaRPr lang="en-US">
              <a:ea typeface="Calibri"/>
              <a:cs typeface="Calibri"/>
            </a:endParaRPr>
          </a:p>
          <a:p>
            <a:pPr lvl="1"/>
            <a:r>
              <a:rPr lang="en-US" sz="2800"/>
              <a:t>Substance use | Mental health | Pregnancy | Communicable diseases</a:t>
            </a:r>
            <a:endParaRPr lang="en-US" sz="2800">
              <a:ea typeface="Calibri"/>
              <a:cs typeface="Calibri"/>
            </a:endParaRPr>
          </a:p>
          <a:p>
            <a:pPr lvl="1"/>
            <a:endParaRPr lang="en-US"/>
          </a:p>
          <a:p>
            <a:r>
              <a:rPr lang="en-US" b="1"/>
              <a:t>18+</a:t>
            </a:r>
            <a:r>
              <a:rPr lang="en-US"/>
              <a:t>: Students must give permission to share their health records</a:t>
            </a:r>
            <a:endParaRPr lang="en-US">
              <a:ea typeface="Calibri"/>
              <a:cs typeface="Calibri"/>
            </a:endParaRPr>
          </a:p>
          <a:p>
            <a:pPr lvl="1">
              <a:buFont typeface="Courier New" panose="020B0604020202020204" pitchFamily="34" charset="0"/>
              <a:buChar char="o"/>
            </a:pPr>
            <a:endParaRPr lang="en-US" sz="2800">
              <a:ea typeface="Calibri"/>
              <a:cs typeface="Calibri"/>
            </a:endParaRPr>
          </a:p>
          <a:p>
            <a:pPr lvl="1">
              <a:buFont typeface="Courier New" panose="020B0604020202020204" pitchFamily="34" charset="0"/>
              <a:buChar char="o"/>
            </a:pPr>
            <a:endParaRPr lang="en-US" sz="2800">
              <a:ea typeface="Calibri"/>
              <a:cs typeface="Calibri"/>
            </a:endParaRPr>
          </a:p>
          <a:p>
            <a:endParaRPr lang="en-US">
              <a:ea typeface="Calibri"/>
              <a:cs typeface="Calibri"/>
            </a:endParaRPr>
          </a:p>
        </p:txBody>
      </p:sp>
      <p:sp>
        <p:nvSpPr>
          <p:cNvPr id="4" name="Text Placeholder 3">
            <a:extLst>
              <a:ext uri="{FF2B5EF4-FFF2-40B4-BE49-F238E27FC236}">
                <a16:creationId xmlns:a16="http://schemas.microsoft.com/office/drawing/2014/main" id="{5D1730FC-C995-1A21-E8E8-6130786C3B9D}"/>
              </a:ext>
            </a:extLst>
          </p:cNvPr>
          <p:cNvSpPr>
            <a:spLocks noGrp="1"/>
          </p:cNvSpPr>
          <p:nvPr>
            <p:ph type="body" sz="quarter" idx="16"/>
          </p:nvPr>
        </p:nvSpPr>
        <p:spPr>
          <a:xfrm>
            <a:off x="498475" y="503237"/>
            <a:ext cx="11190288" cy="365760"/>
          </a:xfrm>
        </p:spPr>
        <p:txBody>
          <a:bodyPr vert="horz" lIns="91440" tIns="45720" rIns="91440" bIns="45720" rtlCol="0">
            <a:normAutofit/>
          </a:bodyPr>
          <a:lstStyle/>
          <a:p>
            <a:r>
              <a:rPr lang="en-US"/>
              <a:t>COMMUNITY OF CARE</a:t>
            </a:r>
          </a:p>
        </p:txBody>
      </p:sp>
    </p:spTree>
    <p:extLst>
      <p:ext uri="{BB962C8B-B14F-4D97-AF65-F5344CB8AC3E}">
        <p14:creationId xmlns:p14="http://schemas.microsoft.com/office/powerpoint/2010/main" val="1505337904"/>
      </p:ext>
    </p:extLst>
  </p:cSld>
  <p:clrMapOvr>
    <a:masterClrMapping/>
  </p:clrMapOvr>
  <mc:AlternateContent xmlns:mc="http://schemas.openxmlformats.org/markup-compatibility/2006" xmlns:p14="http://schemas.microsoft.com/office/powerpoint/2010/main">
    <mc:Choice Requires="p14">
      <p:transition spd="slow" p14:dur="2000" advTm="62599"/>
    </mc:Choice>
    <mc:Fallback xmlns="">
      <p:transition spd="slow" advTm="6259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5E279-7F49-55FE-F959-669A2EF354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1CC968-249C-4458-AC45-D33F6BCBDD92}"/>
              </a:ext>
            </a:extLst>
          </p:cNvPr>
          <p:cNvSpPr>
            <a:spLocks noGrp="1"/>
          </p:cNvSpPr>
          <p:nvPr>
            <p:ph type="title"/>
          </p:nvPr>
        </p:nvSpPr>
        <p:spPr/>
        <p:txBody>
          <a:bodyPr>
            <a:noAutofit/>
          </a:bodyPr>
          <a:lstStyle/>
          <a:p>
            <a:r>
              <a:rPr lang="en-US"/>
              <a:t>Counseling and Psychological Services</a:t>
            </a:r>
          </a:p>
        </p:txBody>
      </p:sp>
      <p:sp>
        <p:nvSpPr>
          <p:cNvPr id="5" name="Text Placeholder 4">
            <a:extLst>
              <a:ext uri="{FF2B5EF4-FFF2-40B4-BE49-F238E27FC236}">
                <a16:creationId xmlns:a16="http://schemas.microsoft.com/office/drawing/2014/main" id="{A025A6CD-558F-30FC-78BD-0D43C465ACCD}"/>
              </a:ext>
            </a:extLst>
          </p:cNvPr>
          <p:cNvSpPr>
            <a:spLocks noGrp="1"/>
          </p:cNvSpPr>
          <p:nvPr>
            <p:ph type="body" sz="quarter" idx="16"/>
          </p:nvPr>
        </p:nvSpPr>
        <p:spPr/>
        <p:txBody>
          <a:bodyPr/>
          <a:lstStyle/>
          <a:p>
            <a:r>
              <a:rPr lang="en-US"/>
              <a:t>Community of care</a:t>
            </a:r>
          </a:p>
        </p:txBody>
      </p:sp>
      <p:sp>
        <p:nvSpPr>
          <p:cNvPr id="2" name="Slide Number Placeholder 1">
            <a:extLst>
              <a:ext uri="{FF2B5EF4-FFF2-40B4-BE49-F238E27FC236}">
                <a16:creationId xmlns:a16="http://schemas.microsoft.com/office/drawing/2014/main" id="{8F390FA5-2FDF-57CA-6C13-53E8DD21B953}"/>
              </a:ext>
            </a:extLst>
          </p:cNvPr>
          <p:cNvSpPr>
            <a:spLocks noGrp="1"/>
          </p:cNvSpPr>
          <p:nvPr>
            <p:ph type="sldNum" sz="quarter" idx="10"/>
          </p:nvPr>
        </p:nvSpPr>
        <p:spPr/>
        <p:txBody>
          <a:bodyPr/>
          <a:lstStyle/>
          <a:p>
            <a:fld id="{6D6E361B-DFCA-824D-BA63-ADCED3B41986}" type="slidenum">
              <a:rPr lang="en-US" smtClean="0"/>
              <a:pPr/>
              <a:t>9</a:t>
            </a:fld>
            <a:endParaRPr lang="en-US"/>
          </a:p>
        </p:txBody>
      </p:sp>
    </p:spTree>
    <p:extLst>
      <p:ext uri="{BB962C8B-B14F-4D97-AF65-F5344CB8AC3E}">
        <p14:creationId xmlns:p14="http://schemas.microsoft.com/office/powerpoint/2010/main" val="1309229616"/>
      </p:ext>
    </p:extLst>
  </p:cSld>
  <p:clrMapOvr>
    <a:masterClrMapping/>
  </p:clrMapOvr>
  <mc:AlternateContent xmlns:mc="http://schemas.openxmlformats.org/markup-compatibility/2006" xmlns:p14="http://schemas.microsoft.com/office/powerpoint/2010/main">
    <mc:Choice Requires="p14">
      <p:transition spd="slow" p14:dur="2000" advTm="17705"/>
    </mc:Choice>
    <mc:Fallback xmlns="">
      <p:transition spd="slow" advTm="17705"/>
    </mc:Fallback>
  </mc:AlternateContent>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4307</Words>
  <Application>Microsoft Office PowerPoint</Application>
  <PresentationFormat>Widescreen</PresentationFormat>
  <Paragraphs>464</Paragraphs>
  <Slides>53</Slides>
  <Notes>53</Notes>
  <HiddenSlides>26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Arial,Sans-Serif</vt:lpstr>
      <vt:lpstr>Aptos</vt:lpstr>
      <vt:lpstr>Arial</vt:lpstr>
      <vt:lpstr>Calibri</vt:lpstr>
      <vt:lpstr>Courier New</vt:lpstr>
      <vt:lpstr>Times New Roman</vt:lpstr>
      <vt:lpstr>Custom Design</vt:lpstr>
      <vt:lpstr>A Community of Care</vt:lpstr>
      <vt:lpstr>What is one aspect of health and well-being that makes you feel excited and what is one that makes you feel stressed? </vt:lpstr>
      <vt:lpstr>Photo Slide</vt:lpstr>
      <vt:lpstr>Service Locations</vt:lpstr>
      <vt:lpstr>Student Wellness</vt:lpstr>
      <vt:lpstr>Student Wellness</vt:lpstr>
      <vt:lpstr>Health Promotion Initiatives</vt:lpstr>
      <vt:lpstr>Confidentiality</vt:lpstr>
      <vt:lpstr>Counseling and Psychological Services</vt:lpstr>
      <vt:lpstr>CAPS</vt:lpstr>
      <vt:lpstr>CAPS Services</vt:lpstr>
      <vt:lpstr>Campus Health</vt:lpstr>
      <vt:lpstr>Campus Health</vt:lpstr>
      <vt:lpstr>Campus Health</vt:lpstr>
      <vt:lpstr>Pharmacy Services</vt:lpstr>
      <vt:lpstr>Pharmacy Services</vt:lpstr>
      <vt:lpstr>Student Stores Mini Clinic</vt:lpstr>
      <vt:lpstr>Dental Services</vt:lpstr>
      <vt:lpstr>Campus Health Fee vs. Student Health Insurance Premium</vt:lpstr>
      <vt:lpstr>Student Health Insurance Premium </vt:lpstr>
      <vt:lpstr>UNC BCBC Sponsored Insurance Plan</vt:lpstr>
      <vt:lpstr>In-Network Insurance Plans</vt:lpstr>
      <vt:lpstr>Campus Health Fee Services ($205/semester)</vt:lpstr>
      <vt:lpstr>ConnectCarolina  To Do Requirements</vt:lpstr>
      <vt:lpstr>Immunization Requirements</vt:lpstr>
      <vt:lpstr>PowerPoint Presentation</vt:lpstr>
      <vt:lpstr>Navy Slide with White UNC Logo</vt:lpstr>
      <vt:lpstr>Divider Slide  Sample 1</vt:lpstr>
      <vt:lpstr>Divider Slide  Sample 2</vt:lpstr>
      <vt:lpstr>Presentation Title Text 2</vt:lpstr>
      <vt:lpstr>Divider Slide  Sample 3</vt:lpstr>
      <vt:lpstr>Divider Slide  Sample 4</vt:lpstr>
      <vt:lpstr>Header Text Sample 1</vt:lpstr>
      <vt:lpstr>Header Text Sample 2</vt:lpstr>
      <vt:lpstr>Header Text Sample 3</vt:lpstr>
      <vt:lpstr>Header Text Sample 4</vt:lpstr>
      <vt:lpstr>Header Text Sample 5</vt:lpstr>
      <vt:lpstr>Header Text Sample 6</vt:lpstr>
      <vt:lpstr>Header Text Sample 7</vt:lpstr>
      <vt:lpstr>Header Text Sample 8</vt:lpstr>
      <vt:lpstr>Header Text Sample 9</vt:lpstr>
      <vt:lpstr>Header Text Sample 10</vt:lpstr>
      <vt:lpstr>Header Text Sample 11</vt:lpstr>
      <vt:lpstr>Header Text Sample 12</vt:lpstr>
      <vt:lpstr>Header Text Sample 13</vt:lpstr>
      <vt:lpstr>Header Text Sample 14</vt:lpstr>
      <vt:lpstr>Header Text Sample 15</vt:lpstr>
      <vt:lpstr>Header Text Sample 16</vt:lpstr>
      <vt:lpstr>Photo Slide</vt:lpstr>
      <vt:lpstr>Blank Slide</vt:lpstr>
      <vt:lpstr>Carolina Blue Slide with White UNC Logo</vt:lpstr>
      <vt:lpstr>Navy Slide with White UNC Logo</vt:lpstr>
      <vt:lpstr>Header Text Sample 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Jacobs, Andrew</dc:creator>
  <cp:lastModifiedBy>Stahlman, Sara</cp:lastModifiedBy>
  <cp:revision>1</cp:revision>
  <dcterms:created xsi:type="dcterms:W3CDTF">2018-12-12T18:27:48Z</dcterms:created>
  <dcterms:modified xsi:type="dcterms:W3CDTF">2025-06-05T14:56:39Z</dcterms:modified>
</cp:coreProperties>
</file>